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880" r:id="rId2"/>
    <p:sldId id="881" r:id="rId3"/>
    <p:sldId id="870" r:id="rId4"/>
    <p:sldId id="871" r:id="rId5"/>
    <p:sldId id="878" r:id="rId6"/>
    <p:sldId id="841" r:id="rId7"/>
    <p:sldId id="846" r:id="rId8"/>
    <p:sldId id="847" r:id="rId9"/>
    <p:sldId id="842" r:id="rId10"/>
    <p:sldId id="843" r:id="rId11"/>
    <p:sldId id="845" r:id="rId12"/>
    <p:sldId id="844" r:id="rId13"/>
    <p:sldId id="820" r:id="rId14"/>
    <p:sldId id="877" r:id="rId15"/>
    <p:sldId id="849" r:id="rId16"/>
    <p:sldId id="851" r:id="rId17"/>
    <p:sldId id="850" r:id="rId18"/>
    <p:sldId id="852" r:id="rId19"/>
    <p:sldId id="848" r:id="rId20"/>
    <p:sldId id="854" r:id="rId21"/>
    <p:sldId id="855" r:id="rId22"/>
    <p:sldId id="856" r:id="rId23"/>
    <p:sldId id="858" r:id="rId24"/>
    <p:sldId id="859" r:id="rId25"/>
    <p:sldId id="860" r:id="rId26"/>
    <p:sldId id="861" r:id="rId27"/>
    <p:sldId id="862" r:id="rId28"/>
    <p:sldId id="863" r:id="rId29"/>
    <p:sldId id="869" r:id="rId30"/>
    <p:sldId id="872" r:id="rId31"/>
    <p:sldId id="873" r:id="rId32"/>
    <p:sldId id="874" r:id="rId33"/>
    <p:sldId id="875" r:id="rId34"/>
    <p:sldId id="876" r:id="rId35"/>
    <p:sldId id="733" r:id="rId36"/>
    <p:sldId id="857" r:id="rId37"/>
  </p:sldIdLst>
  <p:sldSz cx="9144000" cy="5143500" type="screen16x9"/>
  <p:notesSz cx="6797675" cy="9928225"/>
  <p:defaultTextStyle>
    <a:defPPr>
      <a:defRPr lang="es-ES_tradnl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AA2DD"/>
    <a:srgbClr val="22081E"/>
    <a:srgbClr val="F8C7F7"/>
    <a:srgbClr val="2F0067"/>
    <a:srgbClr val="41313F"/>
    <a:srgbClr val="755B84"/>
    <a:srgbClr val="17081E"/>
    <a:srgbClr val="FFFFFF"/>
    <a:srgbClr val="DCB000"/>
    <a:srgbClr val="88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97081"/>
  </p:normalViewPr>
  <p:slideViewPr>
    <p:cSldViewPr snapToObjects="1">
      <p:cViewPr>
        <p:scale>
          <a:sx n="99" d="100"/>
          <a:sy n="99" d="100"/>
        </p:scale>
        <p:origin x="1536" y="13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107" d="100"/>
          <a:sy n="107" d="100"/>
        </p:scale>
        <p:origin x="322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Graphik Regular" panose="020B0503030202060203" pitchFamily="34" charset="0"/>
                <a:ea typeface="Atlas Typewriter" charset="0"/>
                <a:cs typeface="Atlas Typewriter" charset="0"/>
              </a:defRPr>
            </a:pPr>
            <a:r>
              <a:rPr lang="en-GB" sz="12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Título</a:t>
            </a:r>
            <a:r>
              <a:rPr lang="en-GB" sz="1200" b="0" i="0" baseline="30000" dirty="0">
                <a:solidFill>
                  <a:srgbClr val="2F0067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GB" sz="12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Gráfico</a:t>
            </a:r>
            <a:endParaRPr lang="en-GB" sz="1100" dirty="0">
              <a:solidFill>
                <a:srgbClr val="2F0067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Graphik Regular" panose="020B0503030202060203" pitchFamily="34" charset="0"/>
              <a:ea typeface="Atlas Typewriter" charset="0"/>
              <a:cs typeface="Atlas Typewriter" charset="0"/>
            </a:defRPr>
          </a:pPr>
          <a:endParaRPr lang="en-E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 w="0"/>
          </c:spPr>
          <c:dPt>
            <c:idx val="0"/>
            <c:bubble3D val="0"/>
            <c:spPr>
              <a:solidFill>
                <a:srgbClr val="755B84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2CD-45A3-BD60-8212FA2E1DA1}"/>
              </c:ext>
            </c:extLst>
          </c:dPt>
          <c:dPt>
            <c:idx val="1"/>
            <c:bubble3D val="0"/>
            <c:spPr>
              <a:solidFill>
                <a:srgbClr val="CAA2DD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2CD-45A3-BD60-8212FA2E1DA1}"/>
              </c:ext>
            </c:extLst>
          </c:dPt>
          <c:dPt>
            <c:idx val="2"/>
            <c:bubble3D val="0"/>
            <c:spPr>
              <a:solidFill>
                <a:srgbClr val="DCB000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2CD-45A3-BD60-8212FA2E1DA1}"/>
              </c:ext>
            </c:extLst>
          </c:dPt>
          <c:dPt>
            <c:idx val="3"/>
            <c:bubble3D val="0"/>
            <c:spPr>
              <a:solidFill>
                <a:srgbClr val="F8C7F7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2CD-45A3-BD60-8212FA2E1DA1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CD-45A3-BD60-8212FA2E1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Maison Neue Light" charset="0"/>
              <a:cs typeface="Calibri" panose="020F0502020204030204" pitchFamily="34" charset="0"/>
            </a:defRPr>
          </a:pPr>
          <a:endParaRPr lang="en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b="0" i="0" u="none" strike="noStrike" kern="1200" baseline="30000" dirty="0" err="1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rPr>
              <a:t>Título</a:t>
            </a:r>
            <a:r>
              <a:rPr lang="en-GB" sz="1600" b="0" i="0" u="none" strike="noStrike" kern="1200" baseline="30000" dirty="0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rPr>
              <a:t> del Gr</a:t>
            </a:r>
            <a:r>
              <a:rPr lang="es-ES" sz="1600" b="0" i="0" u="none" strike="noStrike" kern="1200" baseline="30000" dirty="0" err="1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rPr>
              <a:t>áfico</a:t>
            </a:r>
            <a:endParaRPr lang="en-GB" sz="1400" b="0" i="0" dirty="0">
              <a:solidFill>
                <a:srgbClr val="2F0067"/>
              </a:solidFill>
              <a:latin typeface="Calibri" panose="020F0502020204030204" pitchFamily="34" charset="0"/>
              <a:ea typeface="Atlas Typewriter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9.6025705700436507E-3"/>
          <c:y val="3.375943509939619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ES"/>
        </a:p>
      </c:txPr>
    </c:title>
    <c:autoTitleDeleted val="0"/>
    <c:plotArea>
      <c:layout>
        <c:manualLayout>
          <c:layoutTarget val="inner"/>
          <c:xMode val="edge"/>
          <c:yMode val="edge"/>
          <c:x val="5.8198626982212197E-2"/>
          <c:y val="0.166295054537619"/>
          <c:w val="0.94180137301778799"/>
          <c:h val="0.61570890563437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DCB000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EC-A644-93DD-77D8AE556A5B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rgbClr val="CAA2D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EC-A644-93DD-77D8AE556A5B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rgbClr val="755B84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EC-A644-93DD-77D8AE556A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84377280"/>
        <c:axId val="-2084102736"/>
      </c:barChart>
      <c:catAx>
        <c:axId val="-20843772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Maison Neue Light" charset="0"/>
                <a:cs typeface="Calibri Light" panose="020F0302020204030204" pitchFamily="34" charset="0"/>
              </a:defRPr>
            </a:pPr>
            <a:endParaRPr lang="en-ES"/>
          </a:p>
        </c:txPr>
        <c:crossAx val="-2084102736"/>
        <c:crosses val="autoZero"/>
        <c:auto val="1"/>
        <c:lblAlgn val="ctr"/>
        <c:lblOffset val="100"/>
        <c:noMultiLvlLbl val="0"/>
      </c:catAx>
      <c:valAx>
        <c:axId val="-2084102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Maison Neue Medium" charset="0"/>
                <a:ea typeface="Maison Neue Medium" charset="0"/>
                <a:cs typeface="Maison Neue Medium" charset="0"/>
              </a:defRPr>
            </a:pPr>
            <a:endParaRPr lang="en-ES"/>
          </a:p>
        </c:txPr>
        <c:crossAx val="-208437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Maison Neue Light" charset="0"/>
              <a:cs typeface="Calibri Light" panose="020F0302020204030204" pitchFamily="34" charset="0"/>
            </a:defRPr>
          </a:pPr>
          <a:endParaRPr lang="en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GB" sz="1600" b="0" i="0" u="none" strike="noStrike" kern="1200" spc="0" baseline="30000" dirty="0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defRPr>
            </a:pPr>
            <a:r>
              <a:rPr lang="en-GB" sz="1600" b="0" i="0" u="none" strike="noStrike" kern="1200" spc="0" baseline="30000" dirty="0" err="1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rPr>
              <a:t>Título</a:t>
            </a:r>
            <a:r>
              <a:rPr lang="en-GB" sz="1600" b="0" i="0" u="none" strike="noStrike" kern="1200" spc="0" baseline="30000" dirty="0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rPr>
              <a:t> del </a:t>
            </a:r>
            <a:r>
              <a:rPr lang="en-GB" sz="1600" b="0" i="0" u="none" strike="noStrike" kern="1200" spc="0" baseline="30000" dirty="0" err="1">
                <a:solidFill>
                  <a:srgbClr val="2F0067"/>
                </a:solidFill>
                <a:latin typeface="Calibri" panose="020F0502020204030204" pitchFamily="34" charset="0"/>
                <a:ea typeface="Maison Neue Mono" charset="0"/>
                <a:cs typeface="Calibri" panose="020F0502020204030204" pitchFamily="34" charset="0"/>
              </a:rPr>
              <a:t>Gráfico</a:t>
            </a:r>
            <a:endParaRPr lang="en-GB" sz="1600" b="0" i="0" u="none" strike="noStrike" kern="1200" spc="0" baseline="30000" dirty="0">
              <a:solidFill>
                <a:srgbClr val="2F0067"/>
              </a:solidFill>
              <a:latin typeface="Calibri" panose="020F0502020204030204" pitchFamily="34" charset="0"/>
              <a:ea typeface="Maison Neue Mono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GB" sz="1600" b="0" i="0" u="none" strike="noStrike" kern="1200" spc="0" baseline="30000" dirty="0">
              <a:solidFill>
                <a:srgbClr val="2F0067"/>
              </a:solidFill>
              <a:latin typeface="Calibri" panose="020F0502020204030204" pitchFamily="34" charset="0"/>
              <a:ea typeface="Maison Neue Mono" charset="0"/>
              <a:cs typeface="Calibri" panose="020F0502020204030204" pitchFamily="34" charset="0"/>
            </a:defRPr>
          </a:pPr>
          <a:endParaRPr lang="en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755B84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DF-9B4D-9150-32881A2FA15E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rgbClr val="CAA2DD">
                <a:alpha val="88682"/>
              </a:srgbClr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DF-9B4D-9150-32881A2FA15E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rgbClr val="DCB000">
                <a:alpha val="90000"/>
              </a:srgbClr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DF-9B4D-9150-32881A2FA1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104250144"/>
        <c:axId val="-2104246816"/>
      </c:barChart>
      <c:catAx>
        <c:axId val="-21042501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Maison Neue Light" charset="0"/>
                <a:cs typeface="Calibri Light" panose="020F0302020204030204" pitchFamily="34" charset="0"/>
              </a:defRPr>
            </a:pPr>
            <a:endParaRPr lang="en-ES"/>
          </a:p>
        </c:txPr>
        <c:crossAx val="-2104246816"/>
        <c:crosses val="autoZero"/>
        <c:auto val="1"/>
        <c:lblAlgn val="ctr"/>
        <c:lblOffset val="100"/>
        <c:noMultiLvlLbl val="0"/>
      </c:catAx>
      <c:valAx>
        <c:axId val="-210424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aison Neue Light" charset="0"/>
                <a:ea typeface="Maison Neue Light" charset="0"/>
                <a:cs typeface="Maison Neue Light" charset="0"/>
              </a:defRPr>
            </a:pPr>
            <a:endParaRPr lang="en-ES"/>
          </a:p>
        </c:txPr>
        <c:crossAx val="-2104250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Maison Neue Light" charset="0"/>
              <a:cs typeface="Calibri Light" panose="020F0302020204030204" pitchFamily="34" charset="0"/>
            </a:defRPr>
          </a:pPr>
          <a:endParaRPr lang="en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GB" sz="16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rPr>
              <a:t>Título</a:t>
            </a:r>
            <a:r>
              <a:rPr lang="en-GB" sz="1600" b="0" i="0" baseline="30000" dirty="0">
                <a:solidFill>
                  <a:srgbClr val="2F0067"/>
                </a:solidFill>
                <a:effectLst/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rPr>
              <a:t> del </a:t>
            </a:r>
            <a:r>
              <a:rPr lang="en-GB" sz="16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rPr>
              <a:t>Gráfico</a:t>
            </a:r>
            <a:endParaRPr lang="en-GB" sz="1800" b="0" i="0" dirty="0">
              <a:solidFill>
                <a:srgbClr val="2F0067"/>
              </a:solidFill>
              <a:effectLst/>
              <a:latin typeface="Calibri" panose="020F0502020204030204" pitchFamily="34" charset="0"/>
              <a:ea typeface="Atlas Typewriter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n-E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ln w="28575" cap="rnd">
              <a:solidFill>
                <a:srgbClr val="755B84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4C9-F64F-8479-127F29E2C5EB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ln w="28575" cap="rnd">
              <a:solidFill>
                <a:srgbClr val="CAA2DD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4C9-F64F-8479-127F29E2C5EB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ln w="28575" cap="rnd">
              <a:solidFill>
                <a:srgbClr val="F8C7F7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4C9-F64F-8479-127F29E2C5EB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Serie 4</c:v>
                </c:pt>
              </c:strCache>
            </c:strRef>
          </c:tx>
          <c:spPr>
            <a:ln w="28575" cap="rnd">
              <a:solidFill>
                <a:srgbClr val="DCB000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A4C9-F64F-8479-127F29E2C5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4601008"/>
        <c:axId val="-2087343376"/>
      </c:scatterChart>
      <c:valAx>
        <c:axId val="-2104601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Maison Neue Light" charset="0"/>
                <a:cs typeface="Calibri Light" panose="020F0302020204030204" pitchFamily="34" charset="0"/>
              </a:defRPr>
            </a:pPr>
            <a:endParaRPr lang="en-ES"/>
          </a:p>
        </c:txPr>
        <c:crossAx val="-2087343376"/>
        <c:crosses val="autoZero"/>
        <c:crossBetween val="midCat"/>
      </c:valAx>
      <c:valAx>
        <c:axId val="-2087343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Maison Neue Light" charset="0"/>
                <a:cs typeface="Calibri Light" panose="020F0302020204030204" pitchFamily="34" charset="0"/>
              </a:defRPr>
            </a:pPr>
            <a:endParaRPr lang="en-ES"/>
          </a:p>
        </c:txPr>
        <c:crossAx val="-21046010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Maison Neue Light" charset="0"/>
              <a:cs typeface="Calibri Light" panose="020F0302020204030204" pitchFamily="34" charset="0"/>
            </a:defRPr>
          </a:pPr>
          <a:endParaRPr lang="en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defRPr>
            </a:pPr>
            <a:r>
              <a:rPr lang="en-GB" sz="12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Título</a:t>
            </a:r>
            <a:r>
              <a:rPr lang="en-GB" sz="1200" b="0" i="0" baseline="30000" dirty="0">
                <a:solidFill>
                  <a:srgbClr val="2F0067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GB" sz="12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Gráfico</a:t>
            </a:r>
            <a:endParaRPr lang="en-GB" sz="1100" b="0" i="0" dirty="0">
              <a:solidFill>
                <a:srgbClr val="2F0067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Calibri" panose="020F0502020204030204" pitchFamily="34" charset="0"/>
              <a:ea typeface="Atlas Typewriter" charset="0"/>
              <a:cs typeface="Calibri" panose="020F0502020204030204" pitchFamily="34" charset="0"/>
            </a:defRPr>
          </a:pPr>
          <a:endParaRPr lang="en-E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 w="0"/>
          </c:spPr>
          <c:dPt>
            <c:idx val="0"/>
            <c:bubble3D val="0"/>
            <c:spPr>
              <a:solidFill>
                <a:srgbClr val="755B84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AD-4546-92B1-382A0D4C12FD}"/>
              </c:ext>
            </c:extLst>
          </c:dPt>
          <c:dPt>
            <c:idx val="1"/>
            <c:bubble3D val="0"/>
            <c:spPr>
              <a:solidFill>
                <a:srgbClr val="CAA2DD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AD-4546-92B1-382A0D4C12FD}"/>
              </c:ext>
            </c:extLst>
          </c:dPt>
          <c:dPt>
            <c:idx val="2"/>
            <c:bubble3D val="0"/>
            <c:spPr>
              <a:solidFill>
                <a:srgbClr val="DCB000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AD-4546-92B1-382A0D4C12FD}"/>
              </c:ext>
            </c:extLst>
          </c:dPt>
          <c:dPt>
            <c:idx val="3"/>
            <c:bubble3D val="0"/>
            <c:spPr>
              <a:solidFill>
                <a:srgbClr val="22081E">
                  <a:alpha val="74216"/>
                </a:srgbClr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DAD-4546-92B1-382A0D4C12FD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DAD-4546-92B1-382A0D4C12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Maison Neue Light" charset="0"/>
              <a:cs typeface="Calibri Light" panose="020F0302020204030204" pitchFamily="34" charset="0"/>
            </a:defRPr>
          </a:pPr>
          <a:endParaRPr lang="en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GB" sz="16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rPr>
              <a:t>Título</a:t>
            </a:r>
            <a:r>
              <a:rPr lang="en-GB" sz="1600" b="0" i="0" baseline="30000" dirty="0">
                <a:solidFill>
                  <a:srgbClr val="2F0067"/>
                </a:solidFill>
                <a:effectLst/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rPr>
              <a:t> del </a:t>
            </a:r>
            <a:r>
              <a:rPr lang="en-GB" sz="1600" b="0" i="0" baseline="30000" dirty="0" err="1">
                <a:solidFill>
                  <a:srgbClr val="2F0067"/>
                </a:solidFill>
                <a:effectLst/>
                <a:latin typeface="Calibri" panose="020F0502020204030204" pitchFamily="34" charset="0"/>
                <a:ea typeface="Atlas Typewriter" charset="0"/>
                <a:cs typeface="Calibri" panose="020F0502020204030204" pitchFamily="34" charset="0"/>
              </a:rPr>
              <a:t>Gráfico</a:t>
            </a:r>
            <a:endParaRPr lang="en-GB" sz="1800" b="0" i="0" dirty="0">
              <a:solidFill>
                <a:srgbClr val="2F0067"/>
              </a:solidFill>
              <a:effectLst/>
              <a:latin typeface="Calibri" panose="020F0502020204030204" pitchFamily="34" charset="0"/>
              <a:ea typeface="Atlas Typewriter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n-E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ln w="28575" cap="rnd">
              <a:solidFill>
                <a:srgbClr val="CAA2DD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185-EE49-B598-DE88E5331F8B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spPr>
            <a:ln w="28575" cap="rnd">
              <a:solidFill>
                <a:srgbClr val="755B84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185-EE49-B598-DE88E5331F8B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spPr>
            <a:ln w="28575" cap="rnd">
              <a:solidFill>
                <a:srgbClr val="F8C7F7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185-EE49-B598-DE88E5331F8B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Serie 4</c:v>
                </c:pt>
              </c:strCache>
            </c:strRef>
          </c:tx>
          <c:spPr>
            <a:ln w="28575" cap="rnd">
              <a:solidFill>
                <a:srgbClr val="DCB000"/>
              </a:solidFill>
              <a:round/>
            </a:ln>
            <a:effectLst/>
          </c:spPr>
          <c:marker>
            <c:symbol val="none"/>
          </c:marker>
          <c:xVal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xVal>
          <c:yVal>
            <c:numRef>
              <c:f>Hoja1!$E$2:$E$5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185-EE49-B598-DE88E5331F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4601008"/>
        <c:axId val="-2087343376"/>
      </c:scatterChart>
      <c:valAx>
        <c:axId val="-2104601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Maison Neue Light" charset="0"/>
                <a:cs typeface="Calibri Light" panose="020F0302020204030204" pitchFamily="34" charset="0"/>
              </a:defRPr>
            </a:pPr>
            <a:endParaRPr lang="en-ES"/>
          </a:p>
        </c:txPr>
        <c:crossAx val="-2087343376"/>
        <c:crosses val="autoZero"/>
        <c:crossBetween val="midCat"/>
      </c:valAx>
      <c:valAx>
        <c:axId val="-2087343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Maison Neue Light" charset="0"/>
                <a:cs typeface="Calibri Light" panose="020F0302020204030204" pitchFamily="34" charset="0"/>
              </a:defRPr>
            </a:pPr>
            <a:endParaRPr lang="en-ES"/>
          </a:p>
        </c:txPr>
        <c:crossAx val="-21046010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ea typeface="Maison Neue Light" charset="0"/>
              <a:cs typeface="Calibri Light" panose="020F0302020204030204" pitchFamily="34" charset="0"/>
            </a:defRPr>
          </a:pPr>
          <a:endParaRPr lang="en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7370-ED16-4BDE-8BF9-B0ACF96EE4C5}" type="datetimeFigureOut">
              <a:rPr lang="es-ES" smtClean="0"/>
              <a:t>18/12/21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2D46973-997E-A044-8F13-9ACEEAA580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F8C2B-3B29-D549-ABCF-36DF087BB50B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501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7727B-9741-41A5-8F58-07D70AF3C33F}" type="datetimeFigureOut">
              <a:rPr lang="es-ES" smtClean="0"/>
              <a:t>18/12/21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8F5A8-7D0E-4743-ADC9-1DBC39E31F4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1833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Base_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sp>
        <p:nvSpPr>
          <p:cNvPr id="8" name="CuadroTexto 12">
            <a:extLst>
              <a:ext uri="{FF2B5EF4-FFF2-40B4-BE49-F238E27FC236}">
                <a16:creationId xmlns:a16="http://schemas.microsoft.com/office/drawing/2014/main" id="{5D49E2E0-C20B-DE4B-8A4F-D029563DD7B6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3E6EDB-82A7-B048-B69B-5B75367C69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8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3">
            <a:extLst>
              <a:ext uri="{FF2B5EF4-FFF2-40B4-BE49-F238E27FC236}">
                <a16:creationId xmlns:a16="http://schemas.microsoft.com/office/drawing/2014/main" id="{B49CECE3-D594-6B40-9096-E6FD108893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010" r="13647" b="6637"/>
          <a:stretch/>
        </p:blipFill>
        <p:spPr>
          <a:xfrm>
            <a:off x="1619672" y="207"/>
            <a:ext cx="7714630" cy="5143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1AD8D2-8D50-BF42-BADC-45534150F3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7986" y="-26894"/>
            <a:ext cx="9251986" cy="5204850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A281D903-C0CF-4506-959B-C6A4B6524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999" y="387684"/>
            <a:ext cx="4392009" cy="1896034"/>
          </a:xfrm>
          <a:prstGeom prst="rect">
            <a:avLst/>
          </a:prstGeom>
        </p:spPr>
        <p:txBody>
          <a:bodyPr/>
          <a:lstStyle>
            <a:lvl1pPr algn="l">
              <a:lnSpc>
                <a:spcPts val="4700"/>
              </a:lnSpc>
              <a:defRPr lang="es-ES_tradnl" sz="4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s-ES_tradnl" dirty="0"/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0C3E9F73-35B7-4CE3-B7BE-56A01EB017C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2283718"/>
            <a:ext cx="3754850" cy="149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BF5E97-EC1A-C140-9E5B-23D2743805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3375" y="4554386"/>
            <a:ext cx="1800200" cy="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52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D9AD1C6A-FFA5-4F82-BB36-3E035B7CA4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010" r="13647" b="6637"/>
          <a:stretch/>
        </p:blipFill>
        <p:spPr>
          <a:xfrm>
            <a:off x="1619672" y="207"/>
            <a:ext cx="7714630" cy="51430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C559A2-2E38-4748-A6AD-A3007422CD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6394" y="-10993"/>
            <a:ext cx="9179978" cy="5164341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ABADDB20-416E-814A-82F7-BC8D341BCE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999" y="267494"/>
            <a:ext cx="4392009" cy="1855196"/>
          </a:xfrm>
          <a:prstGeom prst="rect">
            <a:avLst/>
          </a:prstGeom>
        </p:spPr>
        <p:txBody>
          <a:bodyPr/>
          <a:lstStyle>
            <a:lvl1pPr algn="l">
              <a:lnSpc>
                <a:spcPts val="4700"/>
              </a:lnSpc>
              <a:defRPr lang="es-ES_tradnl" sz="4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style</a:t>
            </a:r>
            <a:endParaRPr lang="es-ES_tradnl" dirty="0"/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5F429EBD-B1F2-9949-AC04-9533D44A5C5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754379"/>
            <a:ext cx="3754850" cy="149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4622F8-61F2-1142-899A-BC89BA6EC6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92553" y="4554386"/>
            <a:ext cx="1800200" cy="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67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D9AD1C6A-FFA5-4F82-BB36-3E035B7CA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19672" y="207"/>
            <a:ext cx="7714629" cy="51430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5009A4-067A-674F-AC2F-59246831F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4544" y="-26894"/>
            <a:ext cx="9238544" cy="5197288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34D734B5-1FB4-254A-A742-E622BE377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999" y="3308842"/>
            <a:ext cx="4392009" cy="1855196"/>
          </a:xfrm>
          <a:prstGeom prst="rect">
            <a:avLst/>
          </a:prstGeom>
        </p:spPr>
        <p:txBody>
          <a:bodyPr/>
          <a:lstStyle>
            <a:lvl1pPr algn="l">
              <a:lnSpc>
                <a:spcPts val="4300"/>
              </a:lnSpc>
              <a:defRPr lang="es-ES_tradnl" sz="44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9" name="Marcador de texto 3">
            <a:extLst>
              <a:ext uri="{FF2B5EF4-FFF2-40B4-BE49-F238E27FC236}">
                <a16:creationId xmlns:a16="http://schemas.microsoft.com/office/drawing/2014/main" id="{DECD0B3F-AA39-BA47-B05E-488D3EF76B4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4651711"/>
            <a:ext cx="3754850" cy="149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4807D0B-D855-0443-8F33-715696044F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92553" y="4554386"/>
            <a:ext cx="1800200" cy="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11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D9AD1C6A-FFA5-4F82-BB36-3E035B7CA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19672" y="207"/>
            <a:ext cx="7714629" cy="51430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5009A4-067A-674F-AC2F-59246831F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4544" y="-26894"/>
            <a:ext cx="9238544" cy="5197288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5D58AB07-AFD3-2146-AB3E-46C3879705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999" y="387684"/>
            <a:ext cx="4392009" cy="1896034"/>
          </a:xfrm>
          <a:prstGeom prst="rect">
            <a:avLst/>
          </a:prstGeom>
        </p:spPr>
        <p:txBody>
          <a:bodyPr/>
          <a:lstStyle>
            <a:lvl1pPr algn="l">
              <a:lnSpc>
                <a:spcPts val="4700"/>
              </a:lnSpc>
              <a:defRPr lang="es-ES_tradnl" sz="4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s-ES_tradnl" dirty="0"/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BA17B96D-39A8-6440-8B40-393F4B438D8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2283718"/>
            <a:ext cx="3754850" cy="149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4DFFF9-47D8-3E44-B24A-0DB541B61E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3375" y="4554386"/>
            <a:ext cx="1800200" cy="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5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51E78332-FEA8-E547-938D-89C5FB7F90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11226" cy="518192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F03DD05F-736C-420D-8443-95CD290D97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0879" y="843558"/>
            <a:ext cx="4681222" cy="955888"/>
          </a:xfrm>
          <a:prstGeom prst="rect">
            <a:avLst/>
          </a:prstGeom>
        </p:spPr>
        <p:txBody>
          <a:bodyPr/>
          <a:lstStyle>
            <a:lvl1pPr algn="l">
              <a:lnSpc>
                <a:spcPts val="3700"/>
              </a:lnSpc>
              <a:defRPr lang="es-ES_tradnl" sz="44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s-ES_tradnl" dirty="0"/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BC69DB28-8D7D-438E-AA6B-AADCFA93AB7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241705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3D0E6169-3D80-4A8E-A9B1-1C6D77188278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241705" y="2139702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335F532B-EB93-4259-96F6-D6B44B0FD9A3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3240879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639A6B00-A308-4A3A-AE5F-2209F2C350FE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43984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BF9A546-4869-4169-AFB4-B873BE0EC1C7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143984" y="2158163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29D9170B-9D5E-4C6A-9CD6-206CC0A0A1F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5143158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Marcador de texto 3">
            <a:extLst>
              <a:ext uri="{FF2B5EF4-FFF2-40B4-BE49-F238E27FC236}">
                <a16:creationId xmlns:a16="http://schemas.microsoft.com/office/drawing/2014/main" id="{7CB34F53-3CAE-435F-A86F-0D0E785EB71B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060919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0" name="Marcador de texto 3">
            <a:extLst>
              <a:ext uri="{FF2B5EF4-FFF2-40B4-BE49-F238E27FC236}">
                <a16:creationId xmlns:a16="http://schemas.microsoft.com/office/drawing/2014/main" id="{9BEE71A1-DCE8-4DAD-8BDB-F1C1A55554E0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7060919" y="2158163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Marcador de texto 3">
            <a:extLst>
              <a:ext uri="{FF2B5EF4-FFF2-40B4-BE49-F238E27FC236}">
                <a16:creationId xmlns:a16="http://schemas.microsoft.com/office/drawing/2014/main" id="{666A7514-34C6-4B0F-81E3-D16A0A675D95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7060093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Marcador de texto 3">
            <a:extLst>
              <a:ext uri="{FF2B5EF4-FFF2-40B4-BE49-F238E27FC236}">
                <a16:creationId xmlns:a16="http://schemas.microsoft.com/office/drawing/2014/main" id="{D20F2120-6EE8-4E42-AAB2-4511542D1FC1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3241705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Marcador de texto 3">
            <a:extLst>
              <a:ext uri="{FF2B5EF4-FFF2-40B4-BE49-F238E27FC236}">
                <a16:creationId xmlns:a16="http://schemas.microsoft.com/office/drawing/2014/main" id="{64346804-B515-4EE1-BA63-F9C10F5B1916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3241705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Marcador de texto 3">
            <a:extLst>
              <a:ext uri="{FF2B5EF4-FFF2-40B4-BE49-F238E27FC236}">
                <a16:creationId xmlns:a16="http://schemas.microsoft.com/office/drawing/2014/main" id="{75B816D4-FAD2-4CA2-A182-353FC619D122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3240879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Marcador de texto 3">
            <a:extLst>
              <a:ext uri="{FF2B5EF4-FFF2-40B4-BE49-F238E27FC236}">
                <a16:creationId xmlns:a16="http://schemas.microsoft.com/office/drawing/2014/main" id="{9EE95ECE-0811-417D-AE77-52C6E68E8F38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5143984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Marcador de texto 3">
            <a:extLst>
              <a:ext uri="{FF2B5EF4-FFF2-40B4-BE49-F238E27FC236}">
                <a16:creationId xmlns:a16="http://schemas.microsoft.com/office/drawing/2014/main" id="{56649249-355F-43D4-AAEC-9CBAD43555E5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5143984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Marcador de texto 3">
            <a:extLst>
              <a:ext uri="{FF2B5EF4-FFF2-40B4-BE49-F238E27FC236}">
                <a16:creationId xmlns:a16="http://schemas.microsoft.com/office/drawing/2014/main" id="{583AC63E-1CFA-49E9-A5C1-764F853375CA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143158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8" name="Marcador de texto 3">
            <a:extLst>
              <a:ext uri="{FF2B5EF4-FFF2-40B4-BE49-F238E27FC236}">
                <a16:creationId xmlns:a16="http://schemas.microsoft.com/office/drawing/2014/main" id="{939339D3-977B-4C2F-95DA-9CEB28DE9E14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7060919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Marcador de texto 3">
            <a:extLst>
              <a:ext uri="{FF2B5EF4-FFF2-40B4-BE49-F238E27FC236}">
                <a16:creationId xmlns:a16="http://schemas.microsoft.com/office/drawing/2014/main" id="{53C84C4F-1383-4A9F-BCF8-7A2C66671738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7060919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Marcador de texto 3">
            <a:extLst>
              <a:ext uri="{FF2B5EF4-FFF2-40B4-BE49-F238E27FC236}">
                <a16:creationId xmlns:a16="http://schemas.microsoft.com/office/drawing/2014/main" id="{28757712-A9BE-46F6-834C-8FEB616012D2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7060093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3FE2D45-AF92-704D-BCA1-F71836780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12361" y="267494"/>
            <a:ext cx="1008112" cy="10081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B9D3DF8-D9B2-F945-87B7-353C1D8BB4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90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17F6687-6326-5444-BC97-5E921FC98F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4" y="0"/>
            <a:ext cx="9142932" cy="5143500"/>
          </a:xfrm>
          <a:prstGeom prst="rect">
            <a:avLst/>
          </a:prstGeom>
        </p:spPr>
      </p:pic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BC69DB28-8D7D-438E-AA6B-AADCFA93AB7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241705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3D0E6169-3D80-4A8E-A9B1-1C6D77188278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241705" y="2139702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335F532B-EB93-4259-96F6-D6B44B0FD9A3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3240879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639A6B00-A308-4A3A-AE5F-2209F2C350FE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43984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BF9A546-4869-4169-AFB4-B873BE0EC1C7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143984" y="2158163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29D9170B-9D5E-4C6A-9CD6-206CC0A0A1F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5143158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Marcador de texto 3">
            <a:extLst>
              <a:ext uri="{FF2B5EF4-FFF2-40B4-BE49-F238E27FC236}">
                <a16:creationId xmlns:a16="http://schemas.microsoft.com/office/drawing/2014/main" id="{7CB34F53-3CAE-435F-A86F-0D0E785EB71B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060919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0" name="Marcador de texto 3">
            <a:extLst>
              <a:ext uri="{FF2B5EF4-FFF2-40B4-BE49-F238E27FC236}">
                <a16:creationId xmlns:a16="http://schemas.microsoft.com/office/drawing/2014/main" id="{9BEE71A1-DCE8-4DAD-8BDB-F1C1A55554E0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7060919" y="2158163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1" name="Marcador de texto 3">
            <a:extLst>
              <a:ext uri="{FF2B5EF4-FFF2-40B4-BE49-F238E27FC236}">
                <a16:creationId xmlns:a16="http://schemas.microsoft.com/office/drawing/2014/main" id="{666A7514-34C6-4B0F-81E3-D16A0A675D95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7060093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Marcador de texto 3">
            <a:extLst>
              <a:ext uri="{FF2B5EF4-FFF2-40B4-BE49-F238E27FC236}">
                <a16:creationId xmlns:a16="http://schemas.microsoft.com/office/drawing/2014/main" id="{D20F2120-6EE8-4E42-AAB2-4511542D1FC1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3241705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Marcador de texto 3">
            <a:extLst>
              <a:ext uri="{FF2B5EF4-FFF2-40B4-BE49-F238E27FC236}">
                <a16:creationId xmlns:a16="http://schemas.microsoft.com/office/drawing/2014/main" id="{64346804-B515-4EE1-BA63-F9C10F5B1916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3241705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Marcador de texto 3">
            <a:extLst>
              <a:ext uri="{FF2B5EF4-FFF2-40B4-BE49-F238E27FC236}">
                <a16:creationId xmlns:a16="http://schemas.microsoft.com/office/drawing/2014/main" id="{75B816D4-FAD2-4CA2-A182-353FC619D122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3240879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Marcador de texto 3">
            <a:extLst>
              <a:ext uri="{FF2B5EF4-FFF2-40B4-BE49-F238E27FC236}">
                <a16:creationId xmlns:a16="http://schemas.microsoft.com/office/drawing/2014/main" id="{9EE95ECE-0811-417D-AE77-52C6E68E8F38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5143984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Marcador de texto 3">
            <a:extLst>
              <a:ext uri="{FF2B5EF4-FFF2-40B4-BE49-F238E27FC236}">
                <a16:creationId xmlns:a16="http://schemas.microsoft.com/office/drawing/2014/main" id="{56649249-355F-43D4-AAEC-9CBAD43555E5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5143984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Marcador de texto 3">
            <a:extLst>
              <a:ext uri="{FF2B5EF4-FFF2-40B4-BE49-F238E27FC236}">
                <a16:creationId xmlns:a16="http://schemas.microsoft.com/office/drawing/2014/main" id="{583AC63E-1CFA-49E9-A5C1-764F853375CA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143158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8" name="Marcador de texto 3">
            <a:extLst>
              <a:ext uri="{FF2B5EF4-FFF2-40B4-BE49-F238E27FC236}">
                <a16:creationId xmlns:a16="http://schemas.microsoft.com/office/drawing/2014/main" id="{939339D3-977B-4C2F-95DA-9CEB28DE9E14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7060919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Marcador de texto 3">
            <a:extLst>
              <a:ext uri="{FF2B5EF4-FFF2-40B4-BE49-F238E27FC236}">
                <a16:creationId xmlns:a16="http://schemas.microsoft.com/office/drawing/2014/main" id="{53C84C4F-1383-4A9F-BCF8-7A2C66671738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7060919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Marcador de texto 3">
            <a:extLst>
              <a:ext uri="{FF2B5EF4-FFF2-40B4-BE49-F238E27FC236}">
                <a16:creationId xmlns:a16="http://schemas.microsoft.com/office/drawing/2014/main" id="{28757712-A9BE-46F6-834C-8FEB616012D2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7060093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AA79A9D5-F027-9944-8AA0-C94A60A99D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0879" y="843558"/>
            <a:ext cx="4681222" cy="955888"/>
          </a:xfrm>
          <a:prstGeom prst="rect">
            <a:avLst/>
          </a:prstGeom>
        </p:spPr>
        <p:txBody>
          <a:bodyPr/>
          <a:lstStyle>
            <a:lvl1pPr algn="l">
              <a:lnSpc>
                <a:spcPts val="3700"/>
              </a:lnSpc>
              <a:defRPr lang="es-ES_tradnl" sz="44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s-ES_tradnl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9326536-ACDB-1B40-AD51-E4A7BB6117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372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4E6286A-FEB2-2F47-8BA4-B6191E0F56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4" y="0"/>
            <a:ext cx="9142932" cy="5143500"/>
          </a:xfrm>
          <a:prstGeom prst="rect">
            <a:avLst/>
          </a:prstGeom>
        </p:spPr>
      </p:pic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6C1F828D-EC87-924B-A1AB-18A9DA43D22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241705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6F83279E-6296-9F44-89CF-763115DEAAEA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241705" y="2139702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Marcador de texto 3">
            <a:extLst>
              <a:ext uri="{FF2B5EF4-FFF2-40B4-BE49-F238E27FC236}">
                <a16:creationId xmlns:a16="http://schemas.microsoft.com/office/drawing/2014/main" id="{18229322-7235-EF44-8ACA-27B5E9B46CB2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3240879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Marcador de texto 3">
            <a:extLst>
              <a:ext uri="{FF2B5EF4-FFF2-40B4-BE49-F238E27FC236}">
                <a16:creationId xmlns:a16="http://schemas.microsoft.com/office/drawing/2014/main" id="{541BFFF0-1321-6045-B38A-C42B0643A0EE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143984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8" name="Marcador de texto 3">
            <a:extLst>
              <a:ext uri="{FF2B5EF4-FFF2-40B4-BE49-F238E27FC236}">
                <a16:creationId xmlns:a16="http://schemas.microsoft.com/office/drawing/2014/main" id="{DB23E3AE-6D85-034C-AC06-F5671B71B478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143984" y="2158163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Marcador de texto 3">
            <a:extLst>
              <a:ext uri="{FF2B5EF4-FFF2-40B4-BE49-F238E27FC236}">
                <a16:creationId xmlns:a16="http://schemas.microsoft.com/office/drawing/2014/main" id="{E0C796D1-C28B-7444-9984-5608C6B7DD81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5143158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Marcador de texto 3">
            <a:extLst>
              <a:ext uri="{FF2B5EF4-FFF2-40B4-BE49-F238E27FC236}">
                <a16:creationId xmlns:a16="http://schemas.microsoft.com/office/drawing/2014/main" id="{7732FCB3-A8DF-B345-9AD5-A50FDF298AF4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060919" y="1918946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Marcador de texto 3">
            <a:extLst>
              <a:ext uri="{FF2B5EF4-FFF2-40B4-BE49-F238E27FC236}">
                <a16:creationId xmlns:a16="http://schemas.microsoft.com/office/drawing/2014/main" id="{35F4EAF9-FE03-BB40-8A82-B78C13C710A2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7060919" y="2158163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Marcador de texto 3">
            <a:extLst>
              <a:ext uri="{FF2B5EF4-FFF2-40B4-BE49-F238E27FC236}">
                <a16:creationId xmlns:a16="http://schemas.microsoft.com/office/drawing/2014/main" id="{D7B8B127-E36F-054A-B158-5004D79B32A2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7060093" y="2467279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Marcador de texto 3">
            <a:extLst>
              <a:ext uri="{FF2B5EF4-FFF2-40B4-BE49-F238E27FC236}">
                <a16:creationId xmlns:a16="http://schemas.microsoft.com/office/drawing/2014/main" id="{7D8114FF-350C-014D-8DE6-226B507B880A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3241705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Marcador de texto 3">
            <a:extLst>
              <a:ext uri="{FF2B5EF4-FFF2-40B4-BE49-F238E27FC236}">
                <a16:creationId xmlns:a16="http://schemas.microsoft.com/office/drawing/2014/main" id="{541DCC6B-7A98-B640-BF7C-97F4C7FADC6C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3241705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5" name="Marcador de texto 3">
            <a:extLst>
              <a:ext uri="{FF2B5EF4-FFF2-40B4-BE49-F238E27FC236}">
                <a16:creationId xmlns:a16="http://schemas.microsoft.com/office/drawing/2014/main" id="{D1801C60-950B-F94F-ABFF-BD99D8180C92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3240879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6" name="Marcador de texto 3">
            <a:extLst>
              <a:ext uri="{FF2B5EF4-FFF2-40B4-BE49-F238E27FC236}">
                <a16:creationId xmlns:a16="http://schemas.microsoft.com/office/drawing/2014/main" id="{0AFE5AA1-16A8-2F41-B0A5-A28988EAEAF7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5143984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7" name="Marcador de texto 3">
            <a:extLst>
              <a:ext uri="{FF2B5EF4-FFF2-40B4-BE49-F238E27FC236}">
                <a16:creationId xmlns:a16="http://schemas.microsoft.com/office/drawing/2014/main" id="{46868B50-2E31-7E43-BCFA-C535AEEEDCCB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5143984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8" name="Marcador de texto 3">
            <a:extLst>
              <a:ext uri="{FF2B5EF4-FFF2-40B4-BE49-F238E27FC236}">
                <a16:creationId xmlns:a16="http://schemas.microsoft.com/office/drawing/2014/main" id="{936752BC-EB4F-0D4E-ABC5-140CE6BDB5FD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143158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9" name="Marcador de texto 3">
            <a:extLst>
              <a:ext uri="{FF2B5EF4-FFF2-40B4-BE49-F238E27FC236}">
                <a16:creationId xmlns:a16="http://schemas.microsoft.com/office/drawing/2014/main" id="{0ED64B72-3484-134E-A99B-D9ECE1CA2B84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7060919" y="3258044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0" name="Marcador de texto 3">
            <a:extLst>
              <a:ext uri="{FF2B5EF4-FFF2-40B4-BE49-F238E27FC236}">
                <a16:creationId xmlns:a16="http://schemas.microsoft.com/office/drawing/2014/main" id="{9D80A029-22BB-CD4F-8075-B423BA36E7AB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7060919" y="3497261"/>
            <a:ext cx="1831561" cy="4426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1" name="Marcador de texto 3">
            <a:extLst>
              <a:ext uri="{FF2B5EF4-FFF2-40B4-BE49-F238E27FC236}">
                <a16:creationId xmlns:a16="http://schemas.microsoft.com/office/drawing/2014/main" id="{DE4CC862-49EF-E041-BA18-92A596802B31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7060093" y="3801890"/>
            <a:ext cx="1832387" cy="43204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ítulo 1">
            <a:extLst>
              <a:ext uri="{FF2B5EF4-FFF2-40B4-BE49-F238E27FC236}">
                <a16:creationId xmlns:a16="http://schemas.microsoft.com/office/drawing/2014/main" id="{D0B1B227-D7BA-4241-B5BE-2FD2BB5EDB1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40879" y="843558"/>
            <a:ext cx="4681222" cy="955888"/>
          </a:xfrm>
          <a:prstGeom prst="rect">
            <a:avLst/>
          </a:prstGeom>
        </p:spPr>
        <p:txBody>
          <a:bodyPr/>
          <a:lstStyle>
            <a:lvl1pPr algn="l">
              <a:lnSpc>
                <a:spcPts val="3700"/>
              </a:lnSpc>
              <a:defRPr lang="es-ES_tradnl" sz="44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s-ES_tradnl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BF97A4F-A42E-A74C-8909-270B98A283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692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Interior_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419623"/>
            <a:ext cx="2008600" cy="3374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ítulo 1"/>
          <p:cNvSpPr>
            <a:spLocks noGrp="1"/>
          </p:cNvSpPr>
          <p:nvPr>
            <p:ph type="ctrTitle"/>
          </p:nvPr>
        </p:nvSpPr>
        <p:spPr>
          <a:xfrm>
            <a:off x="252000" y="843558"/>
            <a:ext cx="2008600" cy="504056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1682EBB-4C4B-E84D-B758-30313F2E56AE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8" name="CuadroTexto 12">
            <a:extLst>
              <a:ext uri="{FF2B5EF4-FFF2-40B4-BE49-F238E27FC236}">
                <a16:creationId xmlns:a16="http://schemas.microsoft.com/office/drawing/2014/main" id="{9F94054D-2AEF-B843-A356-CF1A29F70091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53C8F3-5BCA-9640-BA70-C2AD31307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41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Interior_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10">
            <a:extLst>
              <a:ext uri="{FF2B5EF4-FFF2-40B4-BE49-F238E27FC236}">
                <a16:creationId xmlns:a16="http://schemas.microsoft.com/office/drawing/2014/main" id="{09C787D1-8008-BD43-A7B4-16DB3BF2B4A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AFC0218-0FFC-7A4F-8845-AC2F6E93DC9A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321F89FB-D79E-814E-9446-B41C76F03B0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452656"/>
            <a:ext cx="2008600" cy="334159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1FD080B6-360C-B04B-810D-AFE404903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2" name="CuadroTexto 12">
            <a:extLst>
              <a:ext uri="{FF2B5EF4-FFF2-40B4-BE49-F238E27FC236}">
                <a16:creationId xmlns:a16="http://schemas.microsoft.com/office/drawing/2014/main" id="{586120A5-FB94-1B46-ACE3-0F0326447E97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34D8FB-147D-1243-90F4-20DB22E8B1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27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Interior_Texto">
    <p:bg>
      <p:bgPr>
        <a:solidFill>
          <a:srgbClr val="22081E">
            <a:alpha val="9607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">
            <a:extLst>
              <a:ext uri="{FF2B5EF4-FFF2-40B4-BE49-F238E27FC236}">
                <a16:creationId xmlns:a16="http://schemas.microsoft.com/office/drawing/2014/main" id="{6F0FAAEA-019B-5A42-98D0-E8ABF35BD17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96078"/>
            </a:srgbClr>
          </a:solidFill>
          <a:ln>
            <a:noFill/>
          </a:ln>
          <a:effectLst>
            <a:outerShdw blurRad="11509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F08A864-2180-404A-892C-8A8CB7466768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7CAF296C-4295-A546-B7D5-1A5D5723B5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901" y="339502"/>
            <a:ext cx="1348779" cy="82338"/>
          </a:xfrm>
          <a:prstGeom prst="rect">
            <a:avLst/>
          </a:prstGeom>
        </p:spPr>
      </p:pic>
      <p:sp>
        <p:nvSpPr>
          <p:cNvPr id="17" name="Marcador de texto 3">
            <a:extLst>
              <a:ext uri="{FF2B5EF4-FFF2-40B4-BE49-F238E27FC236}">
                <a16:creationId xmlns:a16="http://schemas.microsoft.com/office/drawing/2014/main" id="{B4C4E664-C298-AA4D-AD1A-161E4366445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452656"/>
            <a:ext cx="2008600" cy="334159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Mada Light" pitchFamily="2" charset="0"/>
                <a:ea typeface="Mada Light" pitchFamily="2" charset="0"/>
                <a:cs typeface="Mada Light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89064A1C-54AC-6F4A-B31B-311ACC4F01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6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5" name="CuadroTexto 12">
            <a:extLst>
              <a:ext uri="{FF2B5EF4-FFF2-40B4-BE49-F238E27FC236}">
                <a16:creationId xmlns:a16="http://schemas.microsoft.com/office/drawing/2014/main" id="{0EE63C8F-904F-904F-8C95-9A44084E4DCF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D4ABE5-E898-8A40-8AC4-951C571EA2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Base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0DAD6AD4-065F-CD40-A1EA-6DABA62880F0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6DBE165-A22B-C343-994D-FA6AC8173030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sp>
        <p:nvSpPr>
          <p:cNvPr id="10" name="CuadroTexto 12">
            <a:extLst>
              <a:ext uri="{FF2B5EF4-FFF2-40B4-BE49-F238E27FC236}">
                <a16:creationId xmlns:a16="http://schemas.microsoft.com/office/drawing/2014/main" id="{6ABB3855-8BB4-7C4D-879A-8AA1E1CAF76F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EBC4F9-5983-DF40-8D3B-0C08C714FF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80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Interior_Texto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arcador de texto 3"/>
          <p:cNvSpPr>
            <a:spLocks noGrp="1"/>
          </p:cNvSpPr>
          <p:nvPr>
            <p:ph type="body" sz="half" idx="11" hasCustomPrompt="1"/>
          </p:nvPr>
        </p:nvSpPr>
        <p:spPr>
          <a:xfrm>
            <a:off x="252000" y="1454400"/>
            <a:ext cx="2008600" cy="3339850"/>
          </a:xfrm>
          <a:prstGeom prst="rect">
            <a:avLst/>
          </a:prstGeom>
        </p:spPr>
        <p:txBody>
          <a:bodyPr/>
          <a:lstStyle>
            <a:lvl1pPr marL="171450" marR="0" indent="-171450" algn="l" defTabSz="457200" rtl="0" eaLnBrk="0" fontAlgn="base" latinLnBrk="0" hangingPunct="0">
              <a:lnSpc>
                <a:spcPts val="1100"/>
              </a:lnSpc>
              <a:spcBef>
                <a:spcPts val="300"/>
              </a:spcBef>
              <a:spcAft>
                <a:spcPts val="6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 lang="en-US" sz="900" b="0" i="0" u="none" strike="noStrike" kern="1200" baseline="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marR="0" indent="-21600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  <a:defRPr lang="en-US" sz="800" b="0" i="0" u="none" strike="noStrike" kern="1200" baseline="0" dirty="0" smtClean="0">
                <a:solidFill>
                  <a:schemeClr val="bg1">
                    <a:lumMod val="50000"/>
                  </a:schemeClr>
                </a:solidFill>
                <a:latin typeface="Maison Neue Light" charset="0"/>
                <a:ea typeface="Maison Neue Light" charset="0"/>
                <a:cs typeface="Maison Neue Light" charset="0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CE079828-2EDB-6749-BAF1-2C77A3B285D3}"/>
              </a:ext>
            </a:extLst>
          </p:cNvPr>
          <p:cNvSpPr txBox="1">
            <a:spLocks/>
          </p:cNvSpPr>
          <p:nvPr userDrawn="1"/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defRPr lang="es-ES_tradnl" sz="1600" b="0" i="0" u="none" strike="noStrike" kern="1200" baseline="0">
                <a:solidFill>
                  <a:srgbClr val="202020"/>
                </a:solidFill>
                <a:latin typeface="Domaine Display Test" panose="020A0503080505060203" pitchFamily="18" charset="77"/>
                <a:ea typeface="Domaine Display Test" panose="020A0503080505060203" pitchFamily="18" charset="77"/>
                <a:cs typeface="Domaine Display Test" panose="020A0503080505060203" pitchFamily="18" charset="77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sz="1800" dirty="0">
                <a:solidFill>
                  <a:srgbClr val="22081E"/>
                </a:solidFill>
                <a:latin typeface="Baskerville Old Face" panose="02020602080505020303" pitchFamily="18" charset="77"/>
              </a:rPr>
              <a:t>Click to edit Master title style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CD13E13-656A-284F-BEE4-6D4B90D57E69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9" name="CuadroTexto 12">
            <a:extLst>
              <a:ext uri="{FF2B5EF4-FFF2-40B4-BE49-F238E27FC236}">
                <a16:creationId xmlns:a16="http://schemas.microsoft.com/office/drawing/2014/main" id="{7DC9FA76-8370-A845-B661-FECC5948CFC8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0560FC-7EEA-5B4E-B1B5-8E979F7AAC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16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Interior_Texto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10">
            <a:extLst>
              <a:ext uri="{FF2B5EF4-FFF2-40B4-BE49-F238E27FC236}">
                <a16:creationId xmlns:a16="http://schemas.microsoft.com/office/drawing/2014/main" id="{F37C29AC-2048-E744-9D4F-5B96BFECC30B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E381A4E-4AC6-8241-9FE2-00F6FFBB0EFD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CEFFAD7F-DCB5-5D43-A843-14318DEDFE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D634D0E9-D032-2146-94F2-D1112C5D3144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252000" y="1454400"/>
            <a:ext cx="2008600" cy="3339850"/>
          </a:xfrm>
          <a:prstGeom prst="rect">
            <a:avLst/>
          </a:prstGeom>
        </p:spPr>
        <p:txBody>
          <a:bodyPr/>
          <a:lstStyle>
            <a:lvl1pPr marL="171450" marR="0" indent="-171450" algn="l" defTabSz="457200" rtl="0" eaLnBrk="0" fontAlgn="base" latinLnBrk="0" hangingPunct="0">
              <a:lnSpc>
                <a:spcPts val="1100"/>
              </a:lnSpc>
              <a:spcBef>
                <a:spcPts val="300"/>
              </a:spcBef>
              <a:spcAft>
                <a:spcPts val="6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 lang="en-US" sz="900" b="0" i="0" u="none" strike="noStrike" kern="1200" baseline="0" dirty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marR="0" indent="-21600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  <a:defRPr lang="en-US" sz="800" b="0" i="0" u="none" strike="noStrike" kern="1200" baseline="0" dirty="0" smtClean="0">
                <a:solidFill>
                  <a:schemeClr val="bg1">
                    <a:lumMod val="50000"/>
                  </a:schemeClr>
                </a:solidFill>
                <a:latin typeface="Maison Neue Light" charset="0"/>
                <a:ea typeface="Maison Neue Light" charset="0"/>
                <a:cs typeface="Maison Neue Light" charset="0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9CF824F-D4CA-764F-95F3-91FAD8418972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221B8A-8CD0-BB46-8B33-C238F7BE43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96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Interior_Texto_Bullet"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1">
            <a:extLst>
              <a:ext uri="{FF2B5EF4-FFF2-40B4-BE49-F238E27FC236}">
                <a16:creationId xmlns:a16="http://schemas.microsoft.com/office/drawing/2014/main" id="{493DA9A5-187E-F041-B968-FF0F31CFA5C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96078"/>
            </a:srgbClr>
          </a:solidFill>
          <a:ln>
            <a:noFill/>
          </a:ln>
          <a:effectLst>
            <a:outerShdw blurRad="11509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3727F28-C2C8-C845-BFA3-0120E3B190CF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C86888BA-FC6D-8743-8480-1F2E9EEA6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7959DFF5-8552-F34F-9D1F-2AA9C98F0806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252000" y="1454400"/>
            <a:ext cx="2008600" cy="3339850"/>
          </a:xfrm>
          <a:prstGeom prst="rect">
            <a:avLst/>
          </a:prstGeom>
        </p:spPr>
        <p:txBody>
          <a:bodyPr/>
          <a:lstStyle>
            <a:lvl1pPr marL="171450" marR="0" indent="-171450" algn="l" defTabSz="457200" rtl="0" eaLnBrk="0" fontAlgn="base" latinLnBrk="0" hangingPunct="0">
              <a:lnSpc>
                <a:spcPts val="1100"/>
              </a:lnSpc>
              <a:spcBef>
                <a:spcPts val="300"/>
              </a:spcBef>
              <a:spcAft>
                <a:spcPts val="6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 lang="en-US" sz="900" b="0" i="0" u="none" strike="noStrike" kern="1200" baseline="0" dirty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marR="0" indent="-216000" algn="l" defTabSz="4572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  <a:defRPr lang="en-US" sz="800" b="0" i="0" u="none" strike="noStrike" kern="1200" baseline="0" dirty="0" smtClean="0">
                <a:solidFill>
                  <a:schemeClr val="bg1">
                    <a:lumMod val="50000"/>
                  </a:schemeClr>
                </a:solidFill>
                <a:latin typeface="Maison Neue Light" charset="0"/>
                <a:ea typeface="Maison Neue Light" charset="0"/>
                <a:cs typeface="Maison Neue Light" charset="0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uadroTexto 12">
            <a:extLst>
              <a:ext uri="{FF2B5EF4-FFF2-40B4-BE49-F238E27FC236}">
                <a16:creationId xmlns:a16="http://schemas.microsoft.com/office/drawing/2014/main" id="{53B787BB-69BB-C14A-B475-95D66FD4AE9B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851BA0-D5C6-F241-9A04-91962CEDAE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455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Interior_Texto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AF8B15AE-9BC5-5243-A746-3AA4CAF5361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452656"/>
            <a:ext cx="2008600" cy="334159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rgbClr val="71717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623EA7C9-E139-0143-9DDD-A5E7B647E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C6D798A-1B84-D84B-9E30-C9FFF62551D6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9" name="CuadroTexto 12">
            <a:extLst>
              <a:ext uri="{FF2B5EF4-FFF2-40B4-BE49-F238E27FC236}">
                <a16:creationId xmlns:a16="http://schemas.microsoft.com/office/drawing/2014/main" id="{FEABE54B-FD76-694E-BC2C-9BD7B672A75E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9CF6CE-4813-044F-BA09-8C74594115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9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Interior_Texto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10">
            <a:extLst>
              <a:ext uri="{FF2B5EF4-FFF2-40B4-BE49-F238E27FC236}">
                <a16:creationId xmlns:a16="http://schemas.microsoft.com/office/drawing/2014/main" id="{21E41149-83DA-D24A-BB26-B95C314BF66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0ABC018-8F08-F94F-B52B-B9A50426CDC4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D02E499C-A2B4-C745-8AA7-C3CE0A83F0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771517C5-5231-5C4B-AF27-958B038BD81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452656"/>
            <a:ext cx="2008600" cy="334159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132419D-8CCF-2C42-B317-C55804CFA720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9B468C-997C-B441-8262-9A53BD3D6C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83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Interior_Texto_Destacado"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1">
            <a:extLst>
              <a:ext uri="{FF2B5EF4-FFF2-40B4-BE49-F238E27FC236}">
                <a16:creationId xmlns:a16="http://schemas.microsoft.com/office/drawing/2014/main" id="{B5221BF0-2483-4549-9C41-9FE1AF3EFB60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96078"/>
            </a:srgbClr>
          </a:solidFill>
          <a:ln>
            <a:noFill/>
          </a:ln>
          <a:effectLst>
            <a:outerShdw blurRad="11509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9E586AC-31DA-0D4C-B1F4-A5DAB0C93E4B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38989293-FDC0-F44F-94E0-B7267FC253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699542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3BC2A76A-4FD1-2347-BDDC-2304C2AEB77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452656"/>
            <a:ext cx="2008600" cy="334159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uadroTexto 12">
            <a:extLst>
              <a:ext uri="{FF2B5EF4-FFF2-40B4-BE49-F238E27FC236}">
                <a16:creationId xmlns:a16="http://schemas.microsoft.com/office/drawing/2014/main" id="{73CCC8FF-D7EF-3E45-8490-3330C128702B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C2C414-953E-3E49-BE69-C3695E38AE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081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Interior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677AC8C8-CA4A-104E-B078-5161D53F92E4}"/>
              </a:ext>
            </a:extLst>
          </p:cNvPr>
          <p:cNvSpPr/>
          <p:nvPr userDrawn="1"/>
        </p:nvSpPr>
        <p:spPr>
          <a:xfrm>
            <a:off x="2424800" y="0"/>
            <a:ext cx="6719199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EDDBD90-CB17-7F42-BED9-93DC6224DDAF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+mn-lt"/>
                <a:ea typeface="Maison Neue Mono" charset="0"/>
                <a:cs typeface="Maison Neue Mono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+mn-lt"/>
              <a:ea typeface="Maison Neue Mono" charset="0"/>
              <a:cs typeface="Maison Neue Mono" charset="0"/>
            </a:endParaRPr>
          </a:p>
        </p:txBody>
      </p:sp>
      <p:sp>
        <p:nvSpPr>
          <p:cNvPr id="9" name="CuadroTexto 12">
            <a:extLst>
              <a:ext uri="{FF2B5EF4-FFF2-40B4-BE49-F238E27FC236}">
                <a16:creationId xmlns:a16="http://schemas.microsoft.com/office/drawing/2014/main" id="{53FB46EC-8E3F-D142-96DB-E9526625A483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F150A4-67F5-2B45-B316-3253081C83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908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Interior_Violeta"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4A991B3D-584D-4A3E-911D-AE2DF1AE54CA}"/>
              </a:ext>
            </a:extLst>
          </p:cNvPr>
          <p:cNvSpPr/>
          <p:nvPr userDrawn="1"/>
        </p:nvSpPr>
        <p:spPr>
          <a:xfrm>
            <a:off x="2424800" y="0"/>
            <a:ext cx="6719199" cy="5143500"/>
          </a:xfrm>
          <a:prstGeom prst="rect">
            <a:avLst/>
          </a:prstGeom>
          <a:solidFill>
            <a:srgbClr val="22081E">
              <a:alpha val="95686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1066003-5D98-4CFC-9057-41DE838EC089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9" name="CuadroTexto 12">
            <a:extLst>
              <a:ext uri="{FF2B5EF4-FFF2-40B4-BE49-F238E27FC236}">
                <a16:creationId xmlns:a16="http://schemas.microsoft.com/office/drawing/2014/main" id="{0927097C-A751-DC45-9350-427C54F5B28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F6F1DC-53F6-B24C-B0A2-E1A520964F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061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Interior_Texto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54FD8313-A8AB-5943-BF16-33A088F9552E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tx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39597E4C-54AB-0747-B05F-950D4FB6E1EB}"/>
              </a:ext>
            </a:extLst>
          </p:cNvPr>
          <p:cNvSpPr/>
          <p:nvPr userDrawn="1"/>
        </p:nvSpPr>
        <p:spPr>
          <a:xfrm>
            <a:off x="0" y="0"/>
            <a:ext cx="2260600" cy="5143500"/>
          </a:xfrm>
          <a:prstGeom prst="rect">
            <a:avLst/>
          </a:prstGeom>
          <a:solidFill>
            <a:srgbClr val="22081E">
              <a:alpha val="92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F51407E6-24D5-0C4E-A88E-D1DC972D083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37731" y="1958092"/>
            <a:ext cx="1851419" cy="28361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9C928373-6651-9A48-AECF-25D2F80E5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731" y="1367754"/>
            <a:ext cx="1851419" cy="637260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0" name="CuadroTexto 12">
            <a:extLst>
              <a:ext uri="{FF2B5EF4-FFF2-40B4-BE49-F238E27FC236}">
                <a16:creationId xmlns:a16="http://schemas.microsoft.com/office/drawing/2014/main" id="{62DDC7A4-5815-B140-BA67-05A76AA144B1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E65D69-372A-0E4A-8C08-D00268EB03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7485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Interior_Texto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55BD78-B9D9-824E-B63E-8BDA080156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60600" y="0"/>
            <a:ext cx="6883400" cy="5143500"/>
          </a:xfrm>
          <a:prstGeom prst="rect">
            <a:avLst/>
          </a:prstGeom>
        </p:spPr>
        <p:txBody>
          <a:bodyPr/>
          <a:lstStyle/>
          <a:p>
            <a:endParaRPr lang="en-ES" dirty="0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EA4B69CE-02E0-7044-8824-AA33BA167FE5}"/>
              </a:ext>
            </a:extLst>
          </p:cNvPr>
          <p:cNvSpPr/>
          <p:nvPr userDrawn="1"/>
        </p:nvSpPr>
        <p:spPr>
          <a:xfrm>
            <a:off x="0" y="0"/>
            <a:ext cx="2260600" cy="5143500"/>
          </a:xfrm>
          <a:prstGeom prst="rect">
            <a:avLst/>
          </a:prstGeom>
          <a:solidFill>
            <a:srgbClr val="22081E">
              <a:alpha val="95686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94AF944-26B4-E64D-907B-D0E545C371E6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tx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503366D1-5721-F34A-BF3E-0EF2FD1AC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731" y="1367754"/>
            <a:ext cx="1851419" cy="637260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D1689C1D-4C26-854B-82B4-87E0A817DE3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37731" y="1958092"/>
            <a:ext cx="1851419" cy="28361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AC4A87-7683-E945-A39F-D4FF770228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9403" y="4595931"/>
            <a:ext cx="1394247" cy="285879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5A37AB-CA3B-3A48-996E-F6F64419017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79712" y="0"/>
            <a:ext cx="576064" cy="5160358"/>
          </a:xfrm>
          <a:prstGeom prst="rect">
            <a:avLst/>
          </a:prstGeom>
          <a:solidFill>
            <a:srgbClr val="22081E">
              <a:alpha val="62000"/>
            </a:srgbClr>
          </a:solidFill>
        </p:spPr>
        <p:txBody>
          <a:bodyPr/>
          <a:lstStyle>
            <a:lvl1pPr>
              <a:defRPr sz="100"/>
            </a:lvl1pPr>
          </a:lstStyle>
          <a:p>
            <a:pPr lvl="0"/>
            <a:endParaRPr lang="en-ES" dirty="0"/>
          </a:p>
        </p:txBody>
      </p:sp>
      <p:sp>
        <p:nvSpPr>
          <p:cNvPr id="11" name="CuadroTexto 12">
            <a:extLst>
              <a:ext uri="{FF2B5EF4-FFF2-40B4-BE49-F238E27FC236}">
                <a16:creationId xmlns:a16="http://schemas.microsoft.com/office/drawing/2014/main" id="{C947F963-5B83-5043-99A1-18E43992EFDF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25F153-9BB7-4245-89D2-BC8BBCB17F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442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Base_Violeta"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67D6DD57-7FBE-224B-A1E1-1E893A7C34FE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F3B9AC8-5D4F-D942-8769-991143F95A76}"/>
              </a:ext>
            </a:extLst>
          </p:cNvPr>
          <p:cNvSpPr txBox="1"/>
          <p:nvPr userDrawn="1"/>
        </p:nvSpPr>
        <p:spPr>
          <a:xfrm>
            <a:off x="7108431" y="4659982"/>
            <a:ext cx="179783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sp>
        <p:nvSpPr>
          <p:cNvPr id="8" name="Rectángulo 1">
            <a:extLst>
              <a:ext uri="{FF2B5EF4-FFF2-40B4-BE49-F238E27FC236}">
                <a16:creationId xmlns:a16="http://schemas.microsoft.com/office/drawing/2014/main" id="{4CF54451-AEE0-C240-9A3F-202C325E8E5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96078"/>
            </a:srgbClr>
          </a:solidFill>
          <a:ln>
            <a:noFill/>
          </a:ln>
          <a:effectLst>
            <a:outerShdw blurRad="11509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C53784-ECD9-DC4B-9B45-31D851612336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BAB34B-015F-0B46-81A1-758EFB01E2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7164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ior_Texto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050C1561-D549-E548-BC2E-FD6F6D63D08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07704" y="0"/>
            <a:ext cx="693600" cy="5160358"/>
          </a:xfrm>
          <a:prstGeom prst="rect">
            <a:avLst/>
          </a:prstGeom>
          <a:solidFill>
            <a:srgbClr val="22081E">
              <a:alpha val="62000"/>
            </a:srgbClr>
          </a:solidFill>
        </p:spPr>
        <p:txBody>
          <a:bodyPr/>
          <a:lstStyle>
            <a:lvl1pPr>
              <a:defRPr sz="100"/>
            </a:lvl1pPr>
          </a:lstStyle>
          <a:p>
            <a:pPr lvl="0"/>
            <a:endParaRPr lang="en-ES" dirty="0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EA4B69CE-02E0-7044-8824-AA33BA167FE5}"/>
              </a:ext>
            </a:extLst>
          </p:cNvPr>
          <p:cNvSpPr/>
          <p:nvPr userDrawn="1"/>
        </p:nvSpPr>
        <p:spPr>
          <a:xfrm>
            <a:off x="0" y="0"/>
            <a:ext cx="2260600" cy="5143500"/>
          </a:xfrm>
          <a:prstGeom prst="rect">
            <a:avLst/>
          </a:prstGeom>
          <a:solidFill>
            <a:srgbClr val="22081E">
              <a:alpha val="95686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94AF944-26B4-E64D-907B-D0E545C371E6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tx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503366D1-5721-F34A-BF3E-0EF2FD1AC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731" y="1367754"/>
            <a:ext cx="1851419" cy="637260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D1689C1D-4C26-854B-82B4-87E0A817DE3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37731" y="1958092"/>
            <a:ext cx="1851419" cy="28361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uadroTexto 12">
            <a:extLst>
              <a:ext uri="{FF2B5EF4-FFF2-40B4-BE49-F238E27FC236}">
                <a16:creationId xmlns:a16="http://schemas.microsoft.com/office/drawing/2014/main" id="{8C1B3F7F-E30C-2142-BA35-704C9511A963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136D9-8A46-464F-B495-CC97E9DEC5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4937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9A2F36A9-561B-4304-AB1D-BA1378FB9F30}"/>
              </a:ext>
            </a:extLst>
          </p:cNvPr>
          <p:cNvSpPr/>
          <p:nvPr userDrawn="1"/>
        </p:nvSpPr>
        <p:spPr>
          <a:xfrm>
            <a:off x="5127625" y="0"/>
            <a:ext cx="4016374" cy="5143500"/>
          </a:xfrm>
          <a:prstGeom prst="rect">
            <a:avLst/>
          </a:prstGeom>
          <a:solidFill>
            <a:srgbClr val="22081E">
              <a:alpha val="96078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17081E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0D85CA3-3D55-4F35-82C8-8E3B90C4A02A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7" name="Marcador de texto 3">
            <a:extLst>
              <a:ext uri="{FF2B5EF4-FFF2-40B4-BE49-F238E27FC236}">
                <a16:creationId xmlns:a16="http://schemas.microsoft.com/office/drawing/2014/main" id="{156952A3-F137-4C7B-92EC-B5CB3C8396E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787197" y="1864087"/>
            <a:ext cx="504056" cy="230888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lang="en-US" sz="16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C52814F1-3A54-48DC-B417-54AFA6A808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24128" y="771550"/>
            <a:ext cx="3879493" cy="1162721"/>
          </a:xfrm>
          <a:prstGeom prst="rect">
            <a:avLst/>
          </a:prstGeom>
        </p:spPr>
        <p:txBody>
          <a:bodyPr/>
          <a:lstStyle>
            <a:lvl1pPr algn="l">
              <a:lnSpc>
                <a:spcPts val="3000"/>
              </a:lnSpc>
              <a:defRPr lang="es-ES_tradnl" sz="36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  <a:endParaRPr lang="es-ES_tradnl" dirty="0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4C1B64BD-6CC3-4D84-B872-A815934BEDE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8311344" y="1864087"/>
            <a:ext cx="357017" cy="230888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7E1C99D3-547F-4042-A317-AA823D2B5EAB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6367073" y="1864088"/>
            <a:ext cx="2008600" cy="23088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Marcador de imagen 1">
            <a:extLst>
              <a:ext uri="{FF2B5EF4-FFF2-40B4-BE49-F238E27FC236}">
                <a16:creationId xmlns:a16="http://schemas.microsoft.com/office/drawing/2014/main" id="{5734FF2F-EE73-4615-B9D8-2931AE9B17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6024" y="4987"/>
            <a:ext cx="5127625" cy="5143499"/>
          </a:xfrm>
          <a:prstGeom prst="rect">
            <a:avLst/>
          </a:prstGeom>
        </p:spPr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ADBB1A77-4DF8-EA49-81FF-6FFC1D21BED4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425071" y="0"/>
            <a:ext cx="1183006" cy="5160358"/>
          </a:xfrm>
          <a:prstGeom prst="rect">
            <a:avLst/>
          </a:prstGeom>
          <a:solidFill>
            <a:srgbClr val="22081E">
              <a:alpha val="62000"/>
            </a:srgbClr>
          </a:solidFill>
        </p:spPr>
        <p:txBody>
          <a:bodyPr/>
          <a:lstStyle>
            <a:lvl1pPr>
              <a:defRPr sz="100"/>
            </a:lvl1pPr>
          </a:lstStyle>
          <a:p>
            <a:pPr lvl="0"/>
            <a:endParaRPr lang="en-ES" dirty="0"/>
          </a:p>
        </p:txBody>
      </p:sp>
      <p:sp>
        <p:nvSpPr>
          <p:cNvPr id="16" name="CuadroTexto 12">
            <a:extLst>
              <a:ext uri="{FF2B5EF4-FFF2-40B4-BE49-F238E27FC236}">
                <a16:creationId xmlns:a16="http://schemas.microsoft.com/office/drawing/2014/main" id="{11B45680-97A4-7643-9F67-A4BAAC89D7B2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627CB1-A840-1C43-9D91-A6C4AABAB1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9029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35A3EE2-4998-4996-A86E-05ABD8131E61}"/>
              </a:ext>
            </a:extLst>
          </p:cNvPr>
          <p:cNvSpPr/>
          <p:nvPr userDrawn="1"/>
        </p:nvSpPr>
        <p:spPr>
          <a:xfrm>
            <a:off x="6096000" y="0"/>
            <a:ext cx="3048000" cy="5143500"/>
          </a:xfrm>
          <a:prstGeom prst="rect">
            <a:avLst/>
          </a:prstGeom>
          <a:solidFill>
            <a:srgbClr val="22081E">
              <a:alpha val="92157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1752BCC-D2E2-453C-A9A5-19C1C035F89A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25" name="Marcador de imagen 1">
            <a:extLst>
              <a:ext uri="{FF2B5EF4-FFF2-40B4-BE49-F238E27FC236}">
                <a16:creationId xmlns:a16="http://schemas.microsoft.com/office/drawing/2014/main" id="{4D71AE34-DD43-4F81-B609-13B3BAB8174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6096000" cy="5143500"/>
          </a:xfrm>
          <a:prstGeom prst="rect">
            <a:avLst/>
          </a:prstGeom>
        </p:spPr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2BF7F8F1-4F36-4D41-9C57-01A05B9BA45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72199" y="1399604"/>
            <a:ext cx="2529420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800"/>
              </a:lnSpc>
              <a:spcBef>
                <a:spcPts val="600"/>
              </a:spcBef>
              <a:buNone/>
              <a:defRPr lang="en-US" sz="18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E0298A0F-64C0-4363-ADEE-ABA52FB99E55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6372199" y="3518259"/>
            <a:ext cx="2529420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5E3D772-2794-344A-BA73-79B8639099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6256" y="627534"/>
            <a:ext cx="1512168" cy="310058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A35E8075-D3B6-CA4D-8CC3-B0B50CA9659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287252" y="0"/>
            <a:ext cx="1183006" cy="5160358"/>
          </a:xfrm>
          <a:prstGeom prst="rect">
            <a:avLst/>
          </a:prstGeom>
          <a:solidFill>
            <a:srgbClr val="22081E">
              <a:alpha val="62000"/>
            </a:srgbClr>
          </a:solidFill>
        </p:spPr>
        <p:txBody>
          <a:bodyPr/>
          <a:lstStyle>
            <a:lvl1pPr>
              <a:defRPr sz="100"/>
            </a:lvl1pPr>
          </a:lstStyle>
          <a:p>
            <a:pPr lvl="0"/>
            <a:endParaRPr lang="en-ES" dirty="0"/>
          </a:p>
        </p:txBody>
      </p:sp>
      <p:sp>
        <p:nvSpPr>
          <p:cNvPr id="14" name="CuadroTexto 12">
            <a:extLst>
              <a:ext uri="{FF2B5EF4-FFF2-40B4-BE49-F238E27FC236}">
                <a16:creationId xmlns:a16="http://schemas.microsoft.com/office/drawing/2014/main" id="{A0995EBF-08C9-F743-AB81-D0413D4E7A08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82CA6A-AA5A-F64A-A794-9468D01E31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0126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E53FA291-5C6A-419A-8B56-0C7266E9221D}"/>
              </a:ext>
            </a:extLst>
          </p:cNvPr>
          <p:cNvSpPr/>
          <p:nvPr userDrawn="1"/>
        </p:nvSpPr>
        <p:spPr>
          <a:xfrm>
            <a:off x="6096000" y="0"/>
            <a:ext cx="3048000" cy="5143500"/>
          </a:xfrm>
          <a:prstGeom prst="rect">
            <a:avLst/>
          </a:prstGeom>
          <a:solidFill>
            <a:srgbClr val="22081E">
              <a:alpha val="9648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78ECFB9-5EBC-455E-8840-AAB77BE39BE6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8" name="Marcador de imagen 1">
            <a:extLst>
              <a:ext uri="{FF2B5EF4-FFF2-40B4-BE49-F238E27FC236}">
                <a16:creationId xmlns:a16="http://schemas.microsoft.com/office/drawing/2014/main" id="{EFDEE6C8-3AA1-4CEC-9B97-F588AF7887F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6096000" cy="5143500"/>
          </a:xfrm>
          <a:prstGeom prst="rect">
            <a:avLst/>
          </a:prstGeom>
        </p:spPr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D7A23953-11A3-4AFD-ABD2-E4AA803CAF0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72199" y="1399604"/>
            <a:ext cx="2529420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800"/>
              </a:lnSpc>
              <a:spcBef>
                <a:spcPts val="600"/>
              </a:spcBef>
              <a:buNone/>
              <a:defRPr lang="en-US" sz="1800" b="0" i="0" u="none" strike="noStrike" kern="1200" baseline="0" smtClean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CB8F0025-E517-488F-A4FE-24D52FE5BC0F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6372199" y="3518259"/>
            <a:ext cx="2529420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79BC0D-0FC0-384A-90EA-ADEE4303E1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6256" y="627534"/>
            <a:ext cx="1512168" cy="310058"/>
          </a:xfrm>
          <a:prstGeom prst="rect">
            <a:avLst/>
          </a:prstGeom>
        </p:spPr>
      </p:pic>
      <p:sp>
        <p:nvSpPr>
          <p:cNvPr id="15" name="CuadroTexto 12">
            <a:extLst>
              <a:ext uri="{FF2B5EF4-FFF2-40B4-BE49-F238E27FC236}">
                <a16:creationId xmlns:a16="http://schemas.microsoft.com/office/drawing/2014/main" id="{5AC782C5-03C8-3143-99A4-CB8B90E9A6A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7F522F-B6B6-5746-A400-E1E7A1A810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427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A5D07268-6C19-4BD8-9471-037D5188DFAA}"/>
              </a:ext>
            </a:extLst>
          </p:cNvPr>
          <p:cNvSpPr/>
          <p:nvPr userDrawn="1"/>
        </p:nvSpPr>
        <p:spPr>
          <a:xfrm>
            <a:off x="3044824" y="1447800"/>
            <a:ext cx="6099176" cy="3695700"/>
          </a:xfrm>
          <a:prstGeom prst="rect">
            <a:avLst/>
          </a:prstGeom>
          <a:solidFill>
            <a:srgbClr val="22081E">
              <a:alpha val="96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28ECFBB-A25B-4BA2-87E3-75CA8D55B2B7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6" name="Marcador de imagen 1">
            <a:extLst>
              <a:ext uri="{FF2B5EF4-FFF2-40B4-BE49-F238E27FC236}">
                <a16:creationId xmlns:a16="http://schemas.microsoft.com/office/drawing/2014/main" id="{43A99EE9-1AFC-4999-AC32-60D922F4361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895349"/>
            <a:ext cx="8007350" cy="3349625"/>
          </a:xfrm>
          <a:prstGeom prst="rect">
            <a:avLst/>
          </a:prstGeom>
        </p:spPr>
      </p:sp>
      <p:sp>
        <p:nvSpPr>
          <p:cNvPr id="27" name="Título 1">
            <a:extLst>
              <a:ext uri="{FF2B5EF4-FFF2-40B4-BE49-F238E27FC236}">
                <a16:creationId xmlns:a16="http://schemas.microsoft.com/office/drawing/2014/main" id="{C0A1F473-2F14-4CF3-B18A-545BD6617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9871" y="1906223"/>
            <a:ext cx="3627411" cy="1214802"/>
          </a:xfrm>
          <a:prstGeom prst="rect">
            <a:avLst/>
          </a:prstGeom>
        </p:spPr>
        <p:txBody>
          <a:bodyPr/>
          <a:lstStyle>
            <a:lvl1pPr algn="l">
              <a:lnSpc>
                <a:spcPts val="3600"/>
              </a:lnSpc>
              <a:defRPr lang="es-ES_tradnl" sz="3400" b="0" i="0" u="none" strike="noStrike" kern="1200" baseline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69260506-CD61-42C9-BECE-48061B28AF0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086808" y="3047915"/>
            <a:ext cx="1834567" cy="6255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C6E17177-27AD-46FB-886F-862D4042EDB9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980922" y="3047915"/>
            <a:ext cx="1834567" cy="6255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B392DE8-2F20-354D-9809-0B5090383EB0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9A0481-8496-AE4E-B968-C77B95AE7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34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imagen 1">
            <a:extLst>
              <a:ext uri="{FF2B5EF4-FFF2-40B4-BE49-F238E27FC236}">
                <a16:creationId xmlns:a16="http://schemas.microsoft.com/office/drawing/2014/main" id="{7F7F5E0E-6BCC-46F2-BC29-5E50BFB8D79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895349"/>
            <a:ext cx="8007350" cy="3349625"/>
          </a:xfrm>
          <a:prstGeom prst="rect">
            <a:avLst/>
          </a:prstGeom>
        </p:spPr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641B543-242C-41A7-B349-B32FFED9871C}"/>
              </a:ext>
            </a:extLst>
          </p:cNvPr>
          <p:cNvSpPr/>
          <p:nvPr userDrawn="1"/>
        </p:nvSpPr>
        <p:spPr>
          <a:xfrm>
            <a:off x="3044824" y="1447800"/>
            <a:ext cx="6099176" cy="36957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156579D-3889-4BF0-9242-6EE88089E4E1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2962A704-51A1-4796-9562-B0B6DC6AFF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9871" y="1906223"/>
            <a:ext cx="3627411" cy="1214802"/>
          </a:xfrm>
          <a:prstGeom prst="rect">
            <a:avLst/>
          </a:prstGeom>
        </p:spPr>
        <p:txBody>
          <a:bodyPr/>
          <a:lstStyle>
            <a:lvl1pPr algn="l">
              <a:lnSpc>
                <a:spcPts val="3600"/>
              </a:lnSpc>
              <a:defRPr lang="es-ES_tradnl" sz="3400" b="0" i="0" u="none" strike="noStrike" kern="1200" baseline="0">
                <a:solidFill>
                  <a:srgbClr val="CAA2DD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CD1337F8-8DF2-4E5F-B19E-504858A2325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086808" y="3047915"/>
            <a:ext cx="1834567" cy="6255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810568FB-8E08-4714-A7AA-B955C518B2C7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980922" y="3047915"/>
            <a:ext cx="1834567" cy="6255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uadroTexto 12">
            <a:extLst>
              <a:ext uri="{FF2B5EF4-FFF2-40B4-BE49-F238E27FC236}">
                <a16:creationId xmlns:a16="http://schemas.microsoft.com/office/drawing/2014/main" id="{21FB7FAF-56E2-184D-89E0-073DF3984C29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67FAF3-0800-7D4C-A709-7847A25DDE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214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8">
            <a:extLst>
              <a:ext uri="{FF2B5EF4-FFF2-40B4-BE49-F238E27FC236}">
                <a16:creationId xmlns:a16="http://schemas.microsoft.com/office/drawing/2014/main" id="{CEE9126C-9982-3940-8DF5-E0937ED1840D}"/>
              </a:ext>
            </a:extLst>
          </p:cNvPr>
          <p:cNvSpPr/>
          <p:nvPr userDrawn="1"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B75F809-1F5D-4588-83C0-DE192B10D8C2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3E12AC30-8ACC-4D7D-8125-090524F5EBF8}"/>
              </a:ext>
            </a:extLst>
          </p:cNvPr>
          <p:cNvSpPr/>
          <p:nvPr userDrawn="1"/>
        </p:nvSpPr>
        <p:spPr>
          <a:xfrm>
            <a:off x="4006850" y="625916"/>
            <a:ext cx="4795149" cy="39003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Marcador de imagen 1">
            <a:extLst>
              <a:ext uri="{FF2B5EF4-FFF2-40B4-BE49-F238E27FC236}">
                <a16:creationId xmlns:a16="http://schemas.microsoft.com/office/drawing/2014/main" id="{EF2EA254-7037-48EE-89CC-04141FD94D8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2001" y="617221"/>
            <a:ext cx="3664850" cy="3900363"/>
          </a:xfrm>
          <a:prstGeom prst="rect">
            <a:avLst/>
          </a:prstGeom>
        </p:spPr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32E38B7D-0EE4-45B6-9B03-87E77F05FD4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484674" y="2361287"/>
            <a:ext cx="3522676" cy="18836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rgbClr val="717171"/>
                </a:solidFill>
                <a:latin typeface="Mada Light" pitchFamily="2" charset="0"/>
                <a:ea typeface="Mada Light" pitchFamily="2" charset="0"/>
                <a:cs typeface="Mada Light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32B4E8F4-AC52-4875-BF36-C9FCD40C8D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674" y="1215027"/>
            <a:ext cx="3522676" cy="492240"/>
          </a:xfrm>
          <a:prstGeom prst="rect">
            <a:avLst/>
          </a:prstGeom>
        </p:spPr>
        <p:txBody>
          <a:bodyPr/>
          <a:lstStyle>
            <a:lvl1pPr algn="l">
              <a:lnSpc>
                <a:spcPts val="3200"/>
              </a:lnSpc>
              <a:defRPr lang="es-ES_tradnl" sz="3400" b="0" i="0" u="none" strike="noStrike" kern="1200" baseline="0">
                <a:solidFill>
                  <a:srgbClr val="202020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7" name="CuadroTexto 12">
            <a:extLst>
              <a:ext uri="{FF2B5EF4-FFF2-40B4-BE49-F238E27FC236}">
                <a16:creationId xmlns:a16="http://schemas.microsoft.com/office/drawing/2014/main" id="{284AB2D3-5980-F340-92B2-4DE5E20C20E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B6001C-E692-3A4E-BB22-870CFD858D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7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Titular_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1D1E72D8-C4E5-439E-87B5-71D2D74D77FF}"/>
              </a:ext>
            </a:extLst>
          </p:cNvPr>
          <p:cNvSpPr/>
          <p:nvPr userDrawn="1"/>
        </p:nvSpPr>
        <p:spPr>
          <a:xfrm>
            <a:off x="0" y="3701951"/>
            <a:ext cx="9144000" cy="1462087"/>
          </a:xfrm>
          <a:prstGeom prst="rect">
            <a:avLst/>
          </a:prstGeom>
          <a:solidFill>
            <a:srgbClr val="22081E">
              <a:alpha val="92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Marcador de imagen 1">
            <a:extLst>
              <a:ext uri="{FF2B5EF4-FFF2-40B4-BE49-F238E27FC236}">
                <a16:creationId xmlns:a16="http://schemas.microsoft.com/office/drawing/2014/main" id="{9EF92A82-2F56-4DE5-940A-E2F29525540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44825" y="1440181"/>
            <a:ext cx="5753100" cy="2804794"/>
          </a:xfrm>
          <a:prstGeom prst="rect">
            <a:avLst/>
          </a:prstGeom>
        </p:spPr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FD59298A-3BA8-476C-A87F-8D22D6EC655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623328"/>
            <a:ext cx="2008600" cy="3671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buNone/>
              <a:defRPr lang="en-US" sz="12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971FD3D9-DC19-489B-A9A2-5EA8B627B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834639"/>
            <a:ext cx="2303776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2500"/>
              </a:lnSpc>
              <a:defRPr lang="es-ES_tradnl" sz="24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2FAA083F-1486-47CB-890F-0006C820A451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252000" y="2139702"/>
            <a:ext cx="2008600" cy="1275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B1E3F18C-4066-443A-A608-62E34AE02B1E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sp>
        <p:nvSpPr>
          <p:cNvPr id="12" name="CuadroTexto 12">
            <a:extLst>
              <a:ext uri="{FF2B5EF4-FFF2-40B4-BE49-F238E27FC236}">
                <a16:creationId xmlns:a16="http://schemas.microsoft.com/office/drawing/2014/main" id="{FF2D996F-C7B3-844E-8F51-D6C2510F1659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0146EC3-5486-6540-BE05-A9BA5A8E65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1520" y="4595931"/>
            <a:ext cx="1394247" cy="28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953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Titular_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0505686C-97AE-4672-9647-7ACF7A7359C4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23" name="Título 1">
            <a:extLst>
              <a:ext uri="{FF2B5EF4-FFF2-40B4-BE49-F238E27FC236}">
                <a16:creationId xmlns:a16="http://schemas.microsoft.com/office/drawing/2014/main" id="{ED5B3006-EC4F-4328-8870-D6121077C2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999" y="834639"/>
            <a:ext cx="5400121" cy="94502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>
              <a:lnSpc>
                <a:spcPts val="3000"/>
              </a:lnSpc>
              <a:defRPr lang="es-ES_tradnl" sz="34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7" name="Marcador de imagen 1">
            <a:extLst>
              <a:ext uri="{FF2B5EF4-FFF2-40B4-BE49-F238E27FC236}">
                <a16:creationId xmlns:a16="http://schemas.microsoft.com/office/drawing/2014/main" id="{ADFE2DD5-7C09-40F6-93B4-2CAE6AA1798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260601" y="2571749"/>
            <a:ext cx="3660774" cy="2222502"/>
          </a:xfrm>
          <a:prstGeom prst="rect">
            <a:avLst/>
          </a:prstGeom>
        </p:spPr>
      </p:sp>
      <p:sp>
        <p:nvSpPr>
          <p:cNvPr id="28" name="Marcador de imagen 1">
            <a:extLst>
              <a:ext uri="{FF2B5EF4-FFF2-40B4-BE49-F238E27FC236}">
                <a16:creationId xmlns:a16="http://schemas.microsoft.com/office/drawing/2014/main" id="{8079ED88-C1B6-474F-80A0-CDA18C94B85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6317" y="555525"/>
            <a:ext cx="2713037" cy="3689449"/>
          </a:xfrm>
          <a:prstGeom prst="rect">
            <a:avLst/>
          </a:prstGeom>
        </p:spPr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FC203DAB-A86F-4E26-9AA2-F2C2F33B5B0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2499743"/>
            <a:ext cx="1833096" cy="229450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53F730DA-C76E-4BB7-B235-73206789348C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2162471" y="2309090"/>
            <a:ext cx="2965153" cy="19065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1E0088E5-BC68-49B8-85B7-37F2A2A07D93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5998750" y="4336594"/>
            <a:ext cx="2810604" cy="18466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3DDACD6-86A9-6C48-89B8-A16A3A76E72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1B586B-C933-CD43-A443-CB45BE603F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18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30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Titular_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>
            <a:extLst>
              <a:ext uri="{FF2B5EF4-FFF2-40B4-BE49-F238E27FC236}">
                <a16:creationId xmlns:a16="http://schemas.microsoft.com/office/drawing/2014/main" id="{9F54C119-C3EA-4B76-847B-1E099CB414B5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1B846E62-95FC-4258-87DD-FED696995C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7000" y="827668"/>
            <a:ext cx="3939000" cy="442641"/>
          </a:xfrm>
          <a:prstGeom prst="rect">
            <a:avLst/>
          </a:prstGeom>
        </p:spPr>
        <p:txBody>
          <a:bodyPr/>
          <a:lstStyle>
            <a:lvl1pPr algn="l">
              <a:lnSpc>
                <a:spcPts val="3600"/>
              </a:lnSpc>
              <a:defRPr lang="es-ES_tradnl" sz="34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8" name="Marcador de texto 3">
            <a:extLst>
              <a:ext uri="{FF2B5EF4-FFF2-40B4-BE49-F238E27FC236}">
                <a16:creationId xmlns:a16="http://schemas.microsoft.com/office/drawing/2014/main" id="{EB763CDF-9AD1-44E0-B104-38109E885BD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039900" y="2005014"/>
            <a:ext cx="1837150" cy="22399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42DE2C91-A3F8-4DF6-8AD2-07B5CF863B48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6955786" y="2005014"/>
            <a:ext cx="1837150" cy="22399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Marcador de imagen 1">
            <a:extLst>
              <a:ext uri="{FF2B5EF4-FFF2-40B4-BE49-F238E27FC236}">
                <a16:creationId xmlns:a16="http://schemas.microsoft.com/office/drawing/2014/main" id="{7BEDC443-1AA7-4A75-B268-8CF0A4A7E79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1" y="2005013"/>
            <a:ext cx="4957763" cy="2239962"/>
          </a:xfrm>
          <a:prstGeom prst="rect">
            <a:avLst/>
          </a:prstGeom>
        </p:spPr>
      </p:sp>
      <p:sp>
        <p:nvSpPr>
          <p:cNvPr id="11" name="CuadroTexto 12">
            <a:extLst>
              <a:ext uri="{FF2B5EF4-FFF2-40B4-BE49-F238E27FC236}">
                <a16:creationId xmlns:a16="http://schemas.microsoft.com/office/drawing/2014/main" id="{DAB714C5-181D-5E44-8EDC-5A93DB0FBC6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789668-05E7-E742-A211-A6571C141F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11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e_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2">
            <a:extLst>
              <a:ext uri="{FF2B5EF4-FFF2-40B4-BE49-F238E27FC236}">
                <a16:creationId xmlns:a16="http://schemas.microsoft.com/office/drawing/2014/main" id="{D3F71A6B-CB37-C940-A494-A4D0AF82F58F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5460B-F804-F34D-AD3E-690B15A09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274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Titular_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8C340D92-3EE6-4001-B162-AA4E4CD0C056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7" name="Marcador de imagen 1">
            <a:extLst>
              <a:ext uri="{FF2B5EF4-FFF2-40B4-BE49-F238E27FC236}">
                <a16:creationId xmlns:a16="http://schemas.microsoft.com/office/drawing/2014/main" id="{B57C31FA-A958-40D9-895C-D3A54B01CB2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4986"/>
            <a:ext cx="2627784" cy="5144875"/>
          </a:xfrm>
          <a:prstGeom prst="rect">
            <a:avLst/>
          </a:prstGeom>
        </p:spPr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9C188F98-A525-4C24-9B3D-9EDDC6662A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08283" y="790211"/>
            <a:ext cx="3939000" cy="1214802"/>
          </a:xfrm>
          <a:prstGeom prst="rect">
            <a:avLst/>
          </a:prstGeom>
        </p:spPr>
        <p:txBody>
          <a:bodyPr/>
          <a:lstStyle>
            <a:lvl1pPr algn="l">
              <a:lnSpc>
                <a:spcPts val="3600"/>
              </a:lnSpc>
              <a:defRPr lang="es-ES_tradnl" sz="34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502286AF-EB93-4CE7-85B2-70EE8FB9EEB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039899" y="3047915"/>
            <a:ext cx="3758025" cy="119706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732447AA-59FC-48E5-A5D5-E91364927C70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3126964" y="3047915"/>
            <a:ext cx="1830799" cy="119706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800"/>
              </a:lnSpc>
              <a:spcBef>
                <a:spcPts val="600"/>
              </a:spcBef>
              <a:buNone/>
              <a:defRPr lang="en-US" sz="16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uadroTexto 12">
            <a:extLst>
              <a:ext uri="{FF2B5EF4-FFF2-40B4-BE49-F238E27FC236}">
                <a16:creationId xmlns:a16="http://schemas.microsoft.com/office/drawing/2014/main" id="{1C0E7400-B324-044A-974D-4288E6D9867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4A7D13-7E23-E24B-9C37-D49FDEFB24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743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>
            <a:extLst>
              <a:ext uri="{FF2B5EF4-FFF2-40B4-BE49-F238E27FC236}">
                <a16:creationId xmlns:a16="http://schemas.microsoft.com/office/drawing/2014/main" id="{669B4656-362F-4714-A673-20FD64990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300" y="827668"/>
            <a:ext cx="3939000" cy="442641"/>
          </a:xfrm>
          <a:prstGeom prst="rect">
            <a:avLst/>
          </a:prstGeom>
        </p:spPr>
        <p:txBody>
          <a:bodyPr/>
          <a:lstStyle>
            <a:lvl1pPr algn="l">
              <a:lnSpc>
                <a:spcPts val="3600"/>
              </a:lnSpc>
              <a:defRPr lang="es-ES_tradnl" sz="34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9BFAB95C-A942-4C43-91CF-D20C338224B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22200" y="2211710"/>
            <a:ext cx="1837150" cy="909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1E14F79E-2F0B-4C44-9B76-A09B2B59F0AC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3122200" y="1950453"/>
            <a:ext cx="1837150" cy="2612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1300" b="0" i="0" u="none" strike="noStrike" kern="1200" baseline="0" smtClean="0">
                <a:solidFill>
                  <a:schemeClr val="tx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DF2307FF-E13D-4772-8160-940E01078E2A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3122200" y="3331384"/>
            <a:ext cx="1837150" cy="909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E135C095-F6BF-4773-9C2C-30013A9E1C60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3122200" y="3070127"/>
            <a:ext cx="1837150" cy="2612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1300" b="0" i="0" u="none" strike="noStrike" kern="1200" baseline="0" smtClean="0">
                <a:solidFill>
                  <a:schemeClr val="tx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82A45387-D078-4980-86CA-AA1395600374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5977367" y="2211710"/>
            <a:ext cx="1837150" cy="909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CAF25923-21EE-4DC3-9AD6-6B245BBFB50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977367" y="1950453"/>
            <a:ext cx="1837150" cy="2612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1300" b="0" i="0" u="none" strike="noStrike" kern="1200" baseline="0" smtClean="0">
                <a:solidFill>
                  <a:schemeClr val="tx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4C1C26CA-49FB-424E-902E-FD228AE18ED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5977367" y="3331384"/>
            <a:ext cx="1837150" cy="909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6D01E3CE-0133-4007-869D-9DA34423E9F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5977367" y="3070127"/>
            <a:ext cx="1837150" cy="2612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1300" b="0" i="0" u="none" strike="noStrike" kern="1200" baseline="0" smtClean="0">
                <a:solidFill>
                  <a:schemeClr val="tx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DA8E51F0-EF9D-4C20-937B-0026BE18DE6B}"/>
              </a:ext>
            </a:extLst>
          </p:cNvPr>
          <p:cNvSpPr/>
          <p:nvPr userDrawn="1"/>
        </p:nvSpPr>
        <p:spPr>
          <a:xfrm>
            <a:off x="2672636" y="1967593"/>
            <a:ext cx="372188" cy="372188"/>
          </a:xfrm>
          <a:prstGeom prst="ellipse">
            <a:avLst/>
          </a:prstGeom>
          <a:solidFill>
            <a:srgbClr val="22081E">
              <a:alpha val="91765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48BCD2ED-F332-4301-AFA3-A12E9638986B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72637" y="2066185"/>
            <a:ext cx="372187" cy="16584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100"/>
              </a:lnSpc>
              <a:spcBef>
                <a:spcPts val="600"/>
              </a:spcBef>
              <a:buNone/>
              <a:defRPr lang="en-US" sz="1400" b="0" i="0" u="none" strike="noStrike" kern="1200" baseline="0" smtClean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1" name="Marcador de imagen 1">
            <a:extLst>
              <a:ext uri="{FF2B5EF4-FFF2-40B4-BE49-F238E27FC236}">
                <a16:creationId xmlns:a16="http://schemas.microsoft.com/office/drawing/2014/main" id="{062AD314-F0CE-45B9-B8FE-D79F73DD26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" y="2005014"/>
            <a:ext cx="2082798" cy="2235686"/>
          </a:xfrm>
          <a:prstGeom prst="rect">
            <a:avLst/>
          </a:prstGeom>
        </p:spPr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17C5E29C-1ED6-4B60-9252-DCEEC229F0D6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id="{4F1D2F3D-63F1-4218-ADB6-CEC663603A29}"/>
              </a:ext>
            </a:extLst>
          </p:cNvPr>
          <p:cNvSpPr/>
          <p:nvPr userDrawn="1"/>
        </p:nvSpPr>
        <p:spPr>
          <a:xfrm>
            <a:off x="2672636" y="3080113"/>
            <a:ext cx="372188" cy="372188"/>
          </a:xfrm>
          <a:prstGeom prst="ellipse">
            <a:avLst/>
          </a:prstGeom>
          <a:solidFill>
            <a:srgbClr val="22081E">
              <a:alpha val="91765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48" name="Marcador de texto 3">
            <a:extLst>
              <a:ext uri="{FF2B5EF4-FFF2-40B4-BE49-F238E27FC236}">
                <a16:creationId xmlns:a16="http://schemas.microsoft.com/office/drawing/2014/main" id="{03536447-7EB7-4963-8AD2-71D41B0914D9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2672637" y="3178705"/>
            <a:ext cx="372187" cy="16584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100"/>
              </a:lnSpc>
              <a:spcBef>
                <a:spcPts val="600"/>
              </a:spcBef>
              <a:buNone/>
              <a:defRPr lang="en-US" sz="1400" b="0" i="0" u="none" strike="noStrike" kern="1200" baseline="0" smtClean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49" name="Elipse 48">
            <a:extLst>
              <a:ext uri="{FF2B5EF4-FFF2-40B4-BE49-F238E27FC236}">
                <a16:creationId xmlns:a16="http://schemas.microsoft.com/office/drawing/2014/main" id="{9BB64300-F1C7-4A48-80DE-05B0729DC5F1}"/>
              </a:ext>
            </a:extLst>
          </p:cNvPr>
          <p:cNvSpPr/>
          <p:nvPr userDrawn="1"/>
        </p:nvSpPr>
        <p:spPr>
          <a:xfrm>
            <a:off x="5549187" y="1967593"/>
            <a:ext cx="372188" cy="372188"/>
          </a:xfrm>
          <a:prstGeom prst="ellipse">
            <a:avLst/>
          </a:prstGeom>
          <a:solidFill>
            <a:srgbClr val="22081E">
              <a:alpha val="91765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50" name="Marcador de texto 3">
            <a:extLst>
              <a:ext uri="{FF2B5EF4-FFF2-40B4-BE49-F238E27FC236}">
                <a16:creationId xmlns:a16="http://schemas.microsoft.com/office/drawing/2014/main" id="{1336A7E0-8D12-4E48-8B49-5CCE4D6E66C3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5549188" y="2066185"/>
            <a:ext cx="372187" cy="16584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100"/>
              </a:lnSpc>
              <a:spcBef>
                <a:spcPts val="600"/>
              </a:spcBef>
              <a:buNone/>
              <a:defRPr lang="en-US" sz="1400" b="0" i="0" u="none" strike="noStrike" kern="1200" baseline="0" smtClean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Elipse 50">
            <a:extLst>
              <a:ext uri="{FF2B5EF4-FFF2-40B4-BE49-F238E27FC236}">
                <a16:creationId xmlns:a16="http://schemas.microsoft.com/office/drawing/2014/main" id="{28C969A9-2EAD-49B7-97DC-205C29CB550D}"/>
              </a:ext>
            </a:extLst>
          </p:cNvPr>
          <p:cNvSpPr/>
          <p:nvPr userDrawn="1"/>
        </p:nvSpPr>
        <p:spPr>
          <a:xfrm>
            <a:off x="5549187" y="3080113"/>
            <a:ext cx="372188" cy="372188"/>
          </a:xfrm>
          <a:prstGeom prst="ellipse">
            <a:avLst/>
          </a:prstGeom>
          <a:solidFill>
            <a:srgbClr val="22081E">
              <a:alpha val="91765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52" name="Marcador de texto 3">
            <a:extLst>
              <a:ext uri="{FF2B5EF4-FFF2-40B4-BE49-F238E27FC236}">
                <a16:creationId xmlns:a16="http://schemas.microsoft.com/office/drawing/2014/main" id="{9A7C3EE8-996C-4EAA-BFE1-A185B97A1F4C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5549188" y="3178705"/>
            <a:ext cx="372187" cy="16584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100"/>
              </a:lnSpc>
              <a:spcBef>
                <a:spcPts val="600"/>
              </a:spcBef>
              <a:buNone/>
              <a:defRPr lang="en-US" sz="1400" b="0" i="0" u="none" strike="noStrike" kern="1200" baseline="0" smtClean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26" name="CuadroTexto 12">
            <a:extLst>
              <a:ext uri="{FF2B5EF4-FFF2-40B4-BE49-F238E27FC236}">
                <a16:creationId xmlns:a16="http://schemas.microsoft.com/office/drawing/2014/main" id="{0C1DAF0F-48F5-1B48-B34E-08A66F02F798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E153C16-4AB9-8542-9C54-7FF2940343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827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20">
            <a:extLst>
              <a:ext uri="{FF2B5EF4-FFF2-40B4-BE49-F238E27FC236}">
                <a16:creationId xmlns:a16="http://schemas.microsoft.com/office/drawing/2014/main" id="{861C810E-F883-0844-A433-06F531D06448}"/>
              </a:ext>
            </a:extLst>
          </p:cNvPr>
          <p:cNvSpPr/>
          <p:nvPr userDrawn="1"/>
        </p:nvSpPr>
        <p:spPr>
          <a:xfrm>
            <a:off x="3351214" y="1282700"/>
            <a:ext cx="2233612" cy="1505074"/>
          </a:xfrm>
          <a:prstGeom prst="rect">
            <a:avLst/>
          </a:prstGeom>
          <a:solidFill>
            <a:srgbClr val="22081E">
              <a:alpha val="92157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7503518E-62B9-40AA-8942-5C0C2C778055}"/>
              </a:ext>
            </a:extLst>
          </p:cNvPr>
          <p:cNvSpPr/>
          <p:nvPr userDrawn="1"/>
        </p:nvSpPr>
        <p:spPr>
          <a:xfrm>
            <a:off x="5776167" y="1282700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2547DEE9-C444-4290-8A1B-03C79DA9BEA0}"/>
              </a:ext>
            </a:extLst>
          </p:cNvPr>
          <p:cNvSpPr/>
          <p:nvPr userDrawn="1"/>
        </p:nvSpPr>
        <p:spPr>
          <a:xfrm>
            <a:off x="3351214" y="2985994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998D2D-9DA3-40AF-8895-32904AF88787}"/>
              </a:ext>
            </a:extLst>
          </p:cNvPr>
          <p:cNvSpPr/>
          <p:nvPr userDrawn="1"/>
        </p:nvSpPr>
        <p:spPr>
          <a:xfrm>
            <a:off x="5776167" y="2985994"/>
            <a:ext cx="2233612" cy="1505074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B4FAABED-BEB2-4335-937C-7C3C3094F36E}"/>
              </a:ext>
            </a:extLst>
          </p:cNvPr>
          <p:cNvSpPr/>
          <p:nvPr userDrawn="1"/>
        </p:nvSpPr>
        <p:spPr>
          <a:xfrm>
            <a:off x="5776167" y="1282700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3C4E2EC7-C824-4EB3-A367-87C00EF4A833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3347864" y="2041089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85AFA10A-42CB-4F39-B6DD-31341686F9C1}"/>
              </a:ext>
            </a:extLst>
          </p:cNvPr>
          <p:cNvSpPr>
            <a:spLocks noGrp="1"/>
          </p:cNvSpPr>
          <p:nvPr>
            <p:ph type="body" sz="half" idx="27"/>
          </p:nvPr>
        </p:nvSpPr>
        <p:spPr>
          <a:xfrm>
            <a:off x="5772817" y="2041089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A313588F-8BC4-497F-8438-B942BB5755FF}"/>
              </a:ext>
            </a:extLst>
          </p:cNvPr>
          <p:cNvSpPr>
            <a:spLocks noGrp="1"/>
          </p:cNvSpPr>
          <p:nvPr>
            <p:ph type="body" sz="half" idx="31"/>
          </p:nvPr>
        </p:nvSpPr>
        <p:spPr>
          <a:xfrm>
            <a:off x="3347864" y="3748977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F8277510-381B-4B0B-8887-CDF69362CBA1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772817" y="3748977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bg1"/>
                </a:solidFill>
                <a:latin typeface="Graphik Light" panose="020B0403030202060203" pitchFamily="34" charset="77"/>
                <a:ea typeface="Graphik Light" panose="020B0403030202060203" pitchFamily="34" charset="77"/>
                <a:cs typeface="Graphik Light" panose="020B0403030202060203" pitchFamily="34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D413AC59-76C7-4F75-8C56-D93870688181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3347864" y="1826721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 smtClean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F878B0F8-E3E4-4A2E-8C17-41B36650E8F1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5772817" y="1826721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8800F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30485596-C2C5-4D50-89BA-0290BCE9A645}"/>
              </a:ext>
            </a:extLst>
          </p:cNvPr>
          <p:cNvSpPr>
            <a:spLocks noGrp="1"/>
          </p:cNvSpPr>
          <p:nvPr>
            <p:ph type="body" sz="half" idx="32" hasCustomPrompt="1"/>
          </p:nvPr>
        </p:nvSpPr>
        <p:spPr>
          <a:xfrm>
            <a:off x="3347864" y="3534609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8800F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41CE1E93-5997-4E62-BB8F-8D5384AC9E11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5772817" y="3534609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01A3DCA-68C6-494E-8DFE-55A7814757AD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36" name="Marcador de texto 3">
            <a:extLst>
              <a:ext uri="{FF2B5EF4-FFF2-40B4-BE49-F238E27FC236}">
                <a16:creationId xmlns:a16="http://schemas.microsoft.com/office/drawing/2014/main" id="{749D3D40-655A-416E-B893-393994058D4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956712"/>
            <a:ext cx="2008600" cy="2844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rgbClr val="71717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7" name="Título 1">
            <a:extLst>
              <a:ext uri="{FF2B5EF4-FFF2-40B4-BE49-F238E27FC236}">
                <a16:creationId xmlns:a16="http://schemas.microsoft.com/office/drawing/2014/main" id="{A36282CA-DC69-4C0C-B877-F38F6CA290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1203598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1" name="CuadroTexto 12">
            <a:extLst>
              <a:ext uri="{FF2B5EF4-FFF2-40B4-BE49-F238E27FC236}">
                <a16:creationId xmlns:a16="http://schemas.microsoft.com/office/drawing/2014/main" id="{591255B6-F834-4C4A-9EB0-CFB4BD84593B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F800000-79C9-EF41-86A9-AA3CF91688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225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348FEFE9-F46A-47DF-8050-21A7C41DD15E}"/>
              </a:ext>
            </a:extLst>
          </p:cNvPr>
          <p:cNvSpPr/>
          <p:nvPr userDrawn="1"/>
        </p:nvSpPr>
        <p:spPr>
          <a:xfrm>
            <a:off x="3351214" y="1066676"/>
            <a:ext cx="2233612" cy="1505074"/>
          </a:xfrm>
          <a:prstGeom prst="rect">
            <a:avLst/>
          </a:prstGeom>
          <a:solidFill>
            <a:srgbClr val="0070F3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D2B97999-CC6E-487B-9941-5D50EE872C29}"/>
              </a:ext>
            </a:extLst>
          </p:cNvPr>
          <p:cNvSpPr/>
          <p:nvPr userDrawn="1"/>
        </p:nvSpPr>
        <p:spPr>
          <a:xfrm>
            <a:off x="5776167" y="1066676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C12C2728-5C7D-4098-85A6-D0B96DCE5186}"/>
              </a:ext>
            </a:extLst>
          </p:cNvPr>
          <p:cNvSpPr/>
          <p:nvPr userDrawn="1"/>
        </p:nvSpPr>
        <p:spPr>
          <a:xfrm>
            <a:off x="3351214" y="2769970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CB1DEB98-7D63-4D14-8EA5-310730F031CD}"/>
              </a:ext>
            </a:extLst>
          </p:cNvPr>
          <p:cNvSpPr/>
          <p:nvPr userDrawn="1"/>
        </p:nvSpPr>
        <p:spPr>
          <a:xfrm>
            <a:off x="5776167" y="2769970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78C22C7-21DA-4062-AA3B-ADA46903277E}"/>
              </a:ext>
            </a:extLst>
          </p:cNvPr>
          <p:cNvSpPr/>
          <p:nvPr userDrawn="1"/>
        </p:nvSpPr>
        <p:spPr>
          <a:xfrm>
            <a:off x="3351214" y="1066676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C5AA0F1-C286-488F-886B-5480211B454B}"/>
              </a:ext>
            </a:extLst>
          </p:cNvPr>
          <p:cNvSpPr/>
          <p:nvPr userDrawn="1"/>
        </p:nvSpPr>
        <p:spPr>
          <a:xfrm>
            <a:off x="5776167" y="1066676"/>
            <a:ext cx="2233612" cy="150507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51D8411E-A0F8-40AD-A225-FC7DDD214AE8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3347864" y="1825065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27A32C86-6FEA-4FC0-A620-B0003F19ABB6}"/>
              </a:ext>
            </a:extLst>
          </p:cNvPr>
          <p:cNvSpPr>
            <a:spLocks noGrp="1"/>
          </p:cNvSpPr>
          <p:nvPr>
            <p:ph type="body" sz="half" idx="27"/>
          </p:nvPr>
        </p:nvSpPr>
        <p:spPr>
          <a:xfrm>
            <a:off x="5772817" y="1825065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D97A0A3E-B866-44CA-BC17-DF1165B1380A}"/>
              </a:ext>
            </a:extLst>
          </p:cNvPr>
          <p:cNvSpPr>
            <a:spLocks noGrp="1"/>
          </p:cNvSpPr>
          <p:nvPr>
            <p:ph type="body" sz="half" idx="31"/>
          </p:nvPr>
        </p:nvSpPr>
        <p:spPr>
          <a:xfrm>
            <a:off x="3347864" y="3532953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D1B0E137-E489-44F7-B1E8-12B8186F4DD3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772817" y="3532953"/>
            <a:ext cx="222619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3BD1FAD7-2BD2-4FBF-8455-C184C391E4B8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3347864" y="1610697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FB62E5FD-80EC-44AB-9F27-15282B704C05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5772817" y="1610697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8609A065-8CBE-4674-9CB5-30E736A2031F}"/>
              </a:ext>
            </a:extLst>
          </p:cNvPr>
          <p:cNvSpPr>
            <a:spLocks noGrp="1"/>
          </p:cNvSpPr>
          <p:nvPr>
            <p:ph type="body" sz="half" idx="32" hasCustomPrompt="1"/>
          </p:nvPr>
        </p:nvSpPr>
        <p:spPr>
          <a:xfrm>
            <a:off x="3347864" y="3318585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0F92F0FD-5407-4C3A-A2D4-0442D921441D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5772817" y="3318585"/>
            <a:ext cx="2224800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ADD0033B-3083-4C93-99D5-14A5E980E687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528177D4-25C1-4E2A-9B49-EF4D257F054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740688"/>
            <a:ext cx="2008600" cy="2844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4117F291-B377-4574-AE07-1576F42BF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987574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33" name="CuadroTexto 12">
            <a:extLst>
              <a:ext uri="{FF2B5EF4-FFF2-40B4-BE49-F238E27FC236}">
                <a16:creationId xmlns:a16="http://schemas.microsoft.com/office/drawing/2014/main" id="{5A6DD5FF-8B79-1041-9EFF-FE3CEB40FB9A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4585FE9-2272-E044-A8D3-2C01964B19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033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ángulo 42">
            <a:extLst>
              <a:ext uri="{FF2B5EF4-FFF2-40B4-BE49-F238E27FC236}">
                <a16:creationId xmlns:a16="http://schemas.microsoft.com/office/drawing/2014/main" id="{4A006599-ED37-4413-A00B-A4E0023B6E72}"/>
              </a:ext>
            </a:extLst>
          </p:cNvPr>
          <p:cNvSpPr/>
          <p:nvPr userDrawn="1"/>
        </p:nvSpPr>
        <p:spPr>
          <a:xfrm>
            <a:off x="6228184" y="-36204"/>
            <a:ext cx="2915816" cy="5179704"/>
          </a:xfrm>
          <a:prstGeom prst="rect">
            <a:avLst/>
          </a:prstGeom>
          <a:solidFill>
            <a:srgbClr val="22081E">
              <a:alpha val="91561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20C6F72F-0206-4D4C-B8CD-25EA0CC86D7A}"/>
              </a:ext>
            </a:extLst>
          </p:cNvPr>
          <p:cNvSpPr/>
          <p:nvPr userDrawn="1"/>
        </p:nvSpPr>
        <p:spPr>
          <a:xfrm>
            <a:off x="2427288" y="992728"/>
            <a:ext cx="2039937" cy="1567948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78B2005-ED01-4866-AF60-D7B443E33B68}"/>
              </a:ext>
            </a:extLst>
          </p:cNvPr>
          <p:cNvSpPr/>
          <p:nvPr userDrawn="1"/>
        </p:nvSpPr>
        <p:spPr>
          <a:xfrm>
            <a:off x="4672257" y="992728"/>
            <a:ext cx="3152531" cy="3356554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D040EF2E-0B9B-4539-9704-7C05894FCEEC}"/>
              </a:ext>
            </a:extLst>
          </p:cNvPr>
          <p:cNvSpPr/>
          <p:nvPr userDrawn="1"/>
        </p:nvSpPr>
        <p:spPr>
          <a:xfrm>
            <a:off x="2427288" y="2792220"/>
            <a:ext cx="2039937" cy="1567948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B632FA90-2297-4A74-AB2B-DDCAFEEE338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668680"/>
            <a:ext cx="2008600" cy="2844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ítulo 1">
            <a:extLst>
              <a:ext uri="{FF2B5EF4-FFF2-40B4-BE49-F238E27FC236}">
                <a16:creationId xmlns:a16="http://schemas.microsoft.com/office/drawing/2014/main" id="{358092A0-E344-471F-B237-8418B21A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915566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BC9E22FD-3662-4D47-B30A-E17BA3382B38}"/>
              </a:ext>
            </a:extLst>
          </p:cNvPr>
          <p:cNvSpPr>
            <a:spLocks noGrp="1"/>
          </p:cNvSpPr>
          <p:nvPr>
            <p:ph type="body" sz="half" idx="31"/>
          </p:nvPr>
        </p:nvSpPr>
        <p:spPr>
          <a:xfrm>
            <a:off x="2427288" y="3154795"/>
            <a:ext cx="2044277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474C1049-25F0-4845-8538-A84CCE049A98}"/>
              </a:ext>
            </a:extLst>
          </p:cNvPr>
          <p:cNvSpPr>
            <a:spLocks noGrp="1"/>
          </p:cNvSpPr>
          <p:nvPr>
            <p:ph type="body" sz="half" idx="32" hasCustomPrompt="1"/>
          </p:nvPr>
        </p:nvSpPr>
        <p:spPr>
          <a:xfrm>
            <a:off x="2427288" y="2940427"/>
            <a:ext cx="2042996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41313F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3A639FA1-EC37-4D04-A1FE-9A97CFA1A77B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2427288" y="1334873"/>
            <a:ext cx="2044277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8" name="Marcador de texto 3">
            <a:extLst>
              <a:ext uri="{FF2B5EF4-FFF2-40B4-BE49-F238E27FC236}">
                <a16:creationId xmlns:a16="http://schemas.microsoft.com/office/drawing/2014/main" id="{F356A25E-8488-4295-9925-5EA751C7B255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2427288" y="1120505"/>
            <a:ext cx="2042996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41313F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41" name="Marcador de texto 3">
            <a:extLst>
              <a:ext uri="{FF2B5EF4-FFF2-40B4-BE49-F238E27FC236}">
                <a16:creationId xmlns:a16="http://schemas.microsoft.com/office/drawing/2014/main" id="{7C9C9783-E054-4A04-802C-2D129C977D9D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4664461" y="1334873"/>
            <a:ext cx="2931875" cy="532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Marcador de texto 3">
            <a:extLst>
              <a:ext uri="{FF2B5EF4-FFF2-40B4-BE49-F238E27FC236}">
                <a16:creationId xmlns:a16="http://schemas.microsoft.com/office/drawing/2014/main" id="{CEAB7DD9-014A-4202-A9C5-AD7083116E51}"/>
              </a:ext>
            </a:extLst>
          </p:cNvPr>
          <p:cNvSpPr>
            <a:spLocks noGrp="1"/>
          </p:cNvSpPr>
          <p:nvPr>
            <p:ph type="body" sz="half" idx="36" hasCustomPrompt="1"/>
          </p:nvPr>
        </p:nvSpPr>
        <p:spPr>
          <a:xfrm>
            <a:off x="4664461" y="1120505"/>
            <a:ext cx="2930038" cy="22997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41313F"/>
                </a:solidFill>
                <a:latin typeface="MADE Canvas" panose="02000503000000020004" pitchFamily="2" charset="77"/>
                <a:ea typeface="MADE Canvas" panose="02000503000000020004" pitchFamily="2" charset="77"/>
                <a:cs typeface="MADE Canvas" panose="02000503000000020004" pitchFamily="2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A9192414-B087-47C4-AEB0-9754B64EBBBE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21" name="CuadroTexto 12">
            <a:extLst>
              <a:ext uri="{FF2B5EF4-FFF2-40B4-BE49-F238E27FC236}">
                <a16:creationId xmlns:a16="http://schemas.microsoft.com/office/drawing/2014/main" id="{37F008AA-468D-3442-BF02-E5AAE26A9934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06CB58-2361-1F44-8974-B906D21AC2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154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nterior_Img_2col_Hex_Azul_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275CBABB-1781-453D-AFB0-65B6374AC344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332117" y="3359154"/>
            <a:ext cx="1582422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EEAAB3F6-5217-4739-9438-1D4F89EE383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2332118" y="3143873"/>
            <a:ext cx="1582658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AD1DC39F-1BAF-45DA-894F-34A7348E7A09}"/>
              </a:ext>
            </a:extLst>
          </p:cNvPr>
          <p:cNvSpPr>
            <a:spLocks noGrp="1"/>
          </p:cNvSpPr>
          <p:nvPr>
            <p:ph type="body" sz="half" idx="29"/>
          </p:nvPr>
        </p:nvSpPr>
        <p:spPr>
          <a:xfrm>
            <a:off x="4002129" y="3359154"/>
            <a:ext cx="1582422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8B77C27A-A155-4A7A-AAB8-8E1ADB1787BE}"/>
              </a:ext>
            </a:extLst>
          </p:cNvPr>
          <p:cNvSpPr>
            <a:spLocks noGrp="1"/>
          </p:cNvSpPr>
          <p:nvPr>
            <p:ph type="body" sz="half" idx="30" hasCustomPrompt="1"/>
          </p:nvPr>
        </p:nvSpPr>
        <p:spPr>
          <a:xfrm>
            <a:off x="4002130" y="3143873"/>
            <a:ext cx="1582658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1CC83DA4-59D5-487C-BA8E-A708C11D6B5E}"/>
              </a:ext>
            </a:extLst>
          </p:cNvPr>
          <p:cNvSpPr>
            <a:spLocks noGrp="1"/>
          </p:cNvSpPr>
          <p:nvPr>
            <p:ph type="body" sz="half" idx="33"/>
          </p:nvPr>
        </p:nvSpPr>
        <p:spPr>
          <a:xfrm>
            <a:off x="5688568" y="3359154"/>
            <a:ext cx="1582422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90DE5FC1-6E64-402C-AE26-0111A4FB774B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5688569" y="3143873"/>
            <a:ext cx="1582658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8CA203D2-41C3-4FC1-86EE-1612268D22B7}"/>
              </a:ext>
            </a:extLst>
          </p:cNvPr>
          <p:cNvSpPr>
            <a:spLocks noGrp="1"/>
          </p:cNvSpPr>
          <p:nvPr>
            <p:ph type="body" sz="half" idx="35"/>
          </p:nvPr>
        </p:nvSpPr>
        <p:spPr>
          <a:xfrm>
            <a:off x="7358580" y="3359154"/>
            <a:ext cx="1582422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A3B52A6C-A380-4A96-893F-60E9A91C61A9}"/>
              </a:ext>
            </a:extLst>
          </p:cNvPr>
          <p:cNvSpPr>
            <a:spLocks noGrp="1"/>
          </p:cNvSpPr>
          <p:nvPr>
            <p:ph type="body" sz="half" idx="36" hasCustomPrompt="1"/>
          </p:nvPr>
        </p:nvSpPr>
        <p:spPr>
          <a:xfrm>
            <a:off x="7358581" y="3143873"/>
            <a:ext cx="1582658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100" b="0" i="0" u="none" strike="noStrike" kern="1200" baseline="0" dirty="0">
                <a:solidFill>
                  <a:srgbClr val="2208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48CAE29B-1121-4E36-8C65-88D7020476F5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38" name="Marcador de texto 3">
            <a:extLst>
              <a:ext uri="{FF2B5EF4-FFF2-40B4-BE49-F238E27FC236}">
                <a16:creationId xmlns:a16="http://schemas.microsoft.com/office/drawing/2014/main" id="{99140B0E-9B7C-43AA-80B9-6997D268989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1956712"/>
            <a:ext cx="2008600" cy="2844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Título 1">
            <a:extLst>
              <a:ext uri="{FF2B5EF4-FFF2-40B4-BE49-F238E27FC236}">
                <a16:creationId xmlns:a16="http://schemas.microsoft.com/office/drawing/2014/main" id="{2A0876A1-6C9B-451F-9C16-62042CC4EC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1203598"/>
            <a:ext cx="2008600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44" name="Marcador de imagen 3">
            <a:extLst>
              <a:ext uri="{FF2B5EF4-FFF2-40B4-BE49-F238E27FC236}">
                <a16:creationId xmlns:a16="http://schemas.microsoft.com/office/drawing/2014/main" id="{EBE1B941-19FA-4FF2-97CD-DF87B9E91C2C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7374634" y="1203598"/>
            <a:ext cx="1423291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5" name="Marcador de imagen 3">
            <a:extLst>
              <a:ext uri="{FF2B5EF4-FFF2-40B4-BE49-F238E27FC236}">
                <a16:creationId xmlns:a16="http://schemas.microsoft.com/office/drawing/2014/main" id="{B73E15AD-3EAF-4C4F-993F-C6C0838F871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5696754" y="1203598"/>
            <a:ext cx="1423291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6" name="Marcador de imagen 3">
            <a:extLst>
              <a:ext uri="{FF2B5EF4-FFF2-40B4-BE49-F238E27FC236}">
                <a16:creationId xmlns:a16="http://schemas.microsoft.com/office/drawing/2014/main" id="{79709486-F6B5-4AF0-B541-F9ABED2F3CC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983364" y="1203598"/>
            <a:ext cx="1423291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7" name="Marcador de imagen 3">
            <a:extLst>
              <a:ext uri="{FF2B5EF4-FFF2-40B4-BE49-F238E27FC236}">
                <a16:creationId xmlns:a16="http://schemas.microsoft.com/office/drawing/2014/main" id="{547099F3-8D7B-4CC5-AFDE-5791FDC74F5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2340995" y="1203598"/>
            <a:ext cx="1423291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9" name="CuadroTexto 12">
            <a:extLst>
              <a:ext uri="{FF2B5EF4-FFF2-40B4-BE49-F238E27FC236}">
                <a16:creationId xmlns:a16="http://schemas.microsoft.com/office/drawing/2014/main" id="{B71F1C66-8703-4C42-96AB-C0A2576E63E6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9852925-E3D3-734A-9CFC-8547CC052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297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CE9A3DB4-E0FC-4A23-9156-18AA50B9A970}"/>
              </a:ext>
            </a:extLst>
          </p:cNvPr>
          <p:cNvSpPr>
            <a:spLocks noGrp="1"/>
          </p:cNvSpPr>
          <p:nvPr>
            <p:ph type="body" sz="half" idx="29"/>
          </p:nvPr>
        </p:nvSpPr>
        <p:spPr>
          <a:xfrm>
            <a:off x="2613500" y="3359154"/>
            <a:ext cx="1816299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A726008B-B595-4250-87F0-066C75642783}"/>
              </a:ext>
            </a:extLst>
          </p:cNvPr>
          <p:cNvSpPr>
            <a:spLocks noGrp="1"/>
          </p:cNvSpPr>
          <p:nvPr>
            <p:ph type="body" sz="half" idx="30" hasCustomPrompt="1"/>
          </p:nvPr>
        </p:nvSpPr>
        <p:spPr>
          <a:xfrm>
            <a:off x="2613466" y="3143873"/>
            <a:ext cx="1816570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41313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BD27827-CBCA-4B72-97E2-89F32899D72A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8" name="Marcador de imagen 3">
            <a:extLst>
              <a:ext uri="{FF2B5EF4-FFF2-40B4-BE49-F238E27FC236}">
                <a16:creationId xmlns:a16="http://schemas.microsoft.com/office/drawing/2014/main" id="{3B02A8D4-1D2D-425B-9FEB-788285BEBCB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590691" y="1203598"/>
            <a:ext cx="1847705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3FA3F090-94A1-44C5-990F-1EF5FBF230C0}"/>
              </a:ext>
            </a:extLst>
          </p:cNvPr>
          <p:cNvSpPr/>
          <p:nvPr userDrawn="1"/>
        </p:nvSpPr>
        <p:spPr>
          <a:xfrm>
            <a:off x="0" y="0"/>
            <a:ext cx="2260600" cy="5143500"/>
          </a:xfrm>
          <a:prstGeom prst="rect">
            <a:avLst/>
          </a:prstGeom>
          <a:solidFill>
            <a:srgbClr val="22081E">
              <a:alpha val="92047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E3C900EB-01B0-468C-9191-878B7EEF729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37731" y="1958092"/>
            <a:ext cx="1851419" cy="283615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spcBef>
                <a:spcPts val="600"/>
              </a:spcBef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ítulo 1">
            <a:extLst>
              <a:ext uri="{FF2B5EF4-FFF2-40B4-BE49-F238E27FC236}">
                <a16:creationId xmlns:a16="http://schemas.microsoft.com/office/drawing/2014/main" id="{0241FD28-944D-4976-BF2B-9EE877F1D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731" y="1367754"/>
            <a:ext cx="1851419" cy="637260"/>
          </a:xfrm>
          <a:prstGeom prst="rect">
            <a:avLst/>
          </a:prstGeom>
        </p:spPr>
        <p:txBody>
          <a:bodyPr/>
          <a:lstStyle>
            <a:lvl1pPr algn="l">
              <a:lnSpc>
                <a:spcPts val="1900"/>
              </a:lnSpc>
              <a:defRPr lang="es-ES_tradnl" sz="1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2D25FF8B-1756-4B6E-98EA-E8BCEFAC10D2}"/>
              </a:ext>
            </a:extLst>
          </p:cNvPr>
          <p:cNvSpPr>
            <a:spLocks noGrp="1"/>
          </p:cNvSpPr>
          <p:nvPr>
            <p:ph type="body" sz="half" idx="42"/>
          </p:nvPr>
        </p:nvSpPr>
        <p:spPr>
          <a:xfrm>
            <a:off x="4806284" y="3359154"/>
            <a:ext cx="1816299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9533990E-B6F7-4898-9114-02968FD5C781}"/>
              </a:ext>
            </a:extLst>
          </p:cNvPr>
          <p:cNvSpPr>
            <a:spLocks noGrp="1"/>
          </p:cNvSpPr>
          <p:nvPr>
            <p:ph type="body" sz="half" idx="43" hasCustomPrompt="1"/>
          </p:nvPr>
        </p:nvSpPr>
        <p:spPr>
          <a:xfrm>
            <a:off x="4806250" y="3143873"/>
            <a:ext cx="1816570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41313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1" name="Marcador de imagen 3">
            <a:extLst>
              <a:ext uri="{FF2B5EF4-FFF2-40B4-BE49-F238E27FC236}">
                <a16:creationId xmlns:a16="http://schemas.microsoft.com/office/drawing/2014/main" id="{CD0263B8-308F-4905-8642-83B09100FA8D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783475" y="1203598"/>
            <a:ext cx="1847705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DEFB9644-9FE3-45DC-A863-F2676C45E228}"/>
              </a:ext>
            </a:extLst>
          </p:cNvPr>
          <p:cNvSpPr>
            <a:spLocks noGrp="1"/>
          </p:cNvSpPr>
          <p:nvPr>
            <p:ph type="body" sz="half" idx="45"/>
          </p:nvPr>
        </p:nvSpPr>
        <p:spPr>
          <a:xfrm>
            <a:off x="6963558" y="3359154"/>
            <a:ext cx="1816299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FF16509D-6C1D-4A6A-A8A6-D4D211667DD6}"/>
              </a:ext>
            </a:extLst>
          </p:cNvPr>
          <p:cNvSpPr>
            <a:spLocks noGrp="1"/>
          </p:cNvSpPr>
          <p:nvPr>
            <p:ph type="body" sz="half" idx="46" hasCustomPrompt="1"/>
          </p:nvPr>
        </p:nvSpPr>
        <p:spPr>
          <a:xfrm>
            <a:off x="6963524" y="3143873"/>
            <a:ext cx="1816570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41313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Marcador de imagen 3">
            <a:extLst>
              <a:ext uri="{FF2B5EF4-FFF2-40B4-BE49-F238E27FC236}">
                <a16:creationId xmlns:a16="http://schemas.microsoft.com/office/drawing/2014/main" id="{90E85B45-9BE2-468D-A6F6-07EE12527C07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6940749" y="1203598"/>
            <a:ext cx="1847705" cy="180203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4E176689-97BA-1041-947D-A7C2EEB0AA8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07704" y="0"/>
            <a:ext cx="693600" cy="5160358"/>
          </a:xfrm>
          <a:prstGeom prst="rect">
            <a:avLst/>
          </a:prstGeom>
          <a:solidFill>
            <a:srgbClr val="22081E">
              <a:alpha val="62000"/>
            </a:srgbClr>
          </a:solidFill>
        </p:spPr>
        <p:txBody>
          <a:bodyPr/>
          <a:lstStyle>
            <a:lvl1pPr>
              <a:defRPr sz="100"/>
            </a:lvl1pPr>
          </a:lstStyle>
          <a:p>
            <a:pPr lvl="0"/>
            <a:endParaRPr lang="en-ES" dirty="0"/>
          </a:p>
        </p:txBody>
      </p:sp>
      <p:sp>
        <p:nvSpPr>
          <p:cNvPr id="21" name="CuadroTexto 12">
            <a:extLst>
              <a:ext uri="{FF2B5EF4-FFF2-40B4-BE49-F238E27FC236}">
                <a16:creationId xmlns:a16="http://schemas.microsoft.com/office/drawing/2014/main" id="{9C8B7BCD-F25D-714C-9DDD-76B97716238C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BE4C625-559A-7946-BEBA-BDFDD1885F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1520" y="4595931"/>
            <a:ext cx="1394247" cy="28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25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Interior_Cuadros_Comb_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n 48">
            <a:extLst>
              <a:ext uri="{FF2B5EF4-FFF2-40B4-BE49-F238E27FC236}">
                <a16:creationId xmlns:a16="http://schemas.microsoft.com/office/drawing/2014/main" id="{CB99F3A5-7357-4E95-9741-E7E1DD3347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447"/>
          <a:stretch/>
        </p:blipFill>
        <p:spPr>
          <a:xfrm>
            <a:off x="0" y="-53102"/>
            <a:ext cx="9144000" cy="3731339"/>
          </a:xfrm>
          <a:prstGeom prst="rect">
            <a:avLst/>
          </a:prstGeom>
        </p:spPr>
      </p:pic>
      <p:sp>
        <p:nvSpPr>
          <p:cNvPr id="51" name="Rectángulo 50">
            <a:extLst>
              <a:ext uri="{FF2B5EF4-FFF2-40B4-BE49-F238E27FC236}">
                <a16:creationId xmlns:a16="http://schemas.microsoft.com/office/drawing/2014/main" id="{1F26EEBC-E8B0-4BCE-A80E-54206BCB9761}"/>
              </a:ext>
            </a:extLst>
          </p:cNvPr>
          <p:cNvSpPr/>
          <p:nvPr userDrawn="1"/>
        </p:nvSpPr>
        <p:spPr>
          <a:xfrm>
            <a:off x="-17586" y="-60943"/>
            <a:ext cx="9161586" cy="3731339"/>
          </a:xfrm>
          <a:prstGeom prst="rect">
            <a:avLst/>
          </a:prstGeom>
          <a:solidFill>
            <a:srgbClr val="22081E">
              <a:alpha val="20784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713D4C4-5601-4C57-A452-80161924F3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999" y="834639"/>
            <a:ext cx="8545926" cy="717831"/>
          </a:xfrm>
          <a:prstGeom prst="rect">
            <a:avLst/>
          </a:prstGeom>
        </p:spPr>
        <p:txBody>
          <a:bodyPr/>
          <a:lstStyle>
            <a:lvl1pPr algn="ctr">
              <a:lnSpc>
                <a:spcPts val="2500"/>
              </a:lnSpc>
              <a:defRPr lang="es-ES_tradnl" sz="2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1829925-83F0-4BA6-B878-61F51CD651A7}"/>
              </a:ext>
            </a:extLst>
          </p:cNvPr>
          <p:cNvSpPr/>
          <p:nvPr userDrawn="1"/>
        </p:nvSpPr>
        <p:spPr>
          <a:xfrm>
            <a:off x="0" y="3678238"/>
            <a:ext cx="9144000" cy="1465262"/>
          </a:xfrm>
          <a:prstGeom prst="rect">
            <a:avLst/>
          </a:prstGeom>
          <a:solidFill>
            <a:srgbClr val="22081E">
              <a:alpha val="96000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83126EB7-410C-4362-9442-BE9F77552388}"/>
              </a:ext>
            </a:extLst>
          </p:cNvPr>
          <p:cNvSpPr/>
          <p:nvPr userDrawn="1"/>
        </p:nvSpPr>
        <p:spPr>
          <a:xfrm>
            <a:off x="5681709" y="2005014"/>
            <a:ext cx="1669002" cy="22399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550D2A40-1E13-4FE2-9144-1A82AF1C7F5F}"/>
              </a:ext>
            </a:extLst>
          </p:cNvPr>
          <p:cNvSpPr/>
          <p:nvPr userDrawn="1"/>
        </p:nvSpPr>
        <p:spPr>
          <a:xfrm>
            <a:off x="6228172" y="1703172"/>
            <a:ext cx="555625" cy="555625"/>
          </a:xfrm>
          <a:prstGeom prst="ellipse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F8E98D10-DD97-4412-BE88-22CA63321B15}"/>
              </a:ext>
            </a:extLst>
          </p:cNvPr>
          <p:cNvSpPr>
            <a:spLocks noGrp="1"/>
          </p:cNvSpPr>
          <p:nvPr>
            <p:ph type="body" sz="half" idx="38"/>
          </p:nvPr>
        </p:nvSpPr>
        <p:spPr>
          <a:xfrm>
            <a:off x="5705760" y="2646007"/>
            <a:ext cx="1618348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59A41A9C-20C0-4A8F-AA28-F76E251C86B1}"/>
              </a:ext>
            </a:extLst>
          </p:cNvPr>
          <p:cNvSpPr>
            <a:spLocks noGrp="1"/>
          </p:cNvSpPr>
          <p:nvPr>
            <p:ph type="body" sz="half" idx="39"/>
          </p:nvPr>
        </p:nvSpPr>
        <p:spPr>
          <a:xfrm>
            <a:off x="5705759" y="2442125"/>
            <a:ext cx="1618349" cy="15828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000"/>
              </a:lnSpc>
              <a:buNone/>
              <a:defRPr lang="en-US" sz="1100" b="0" i="0" u="none" strike="noStrike" kern="1200" baseline="0" dirty="0">
                <a:solidFill>
                  <a:srgbClr val="22081E">
                    <a:alpha val="9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553363A3-149E-41EA-BD1A-E963D7B79F58}"/>
              </a:ext>
            </a:extLst>
          </p:cNvPr>
          <p:cNvSpPr/>
          <p:nvPr userDrawn="1"/>
        </p:nvSpPr>
        <p:spPr>
          <a:xfrm>
            <a:off x="3770427" y="2005014"/>
            <a:ext cx="1669002" cy="22399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5CB3F528-9EC9-47CC-875B-E58C892E82B8}"/>
              </a:ext>
            </a:extLst>
          </p:cNvPr>
          <p:cNvSpPr/>
          <p:nvPr userDrawn="1"/>
        </p:nvSpPr>
        <p:spPr>
          <a:xfrm>
            <a:off x="4316890" y="1703172"/>
            <a:ext cx="555625" cy="555625"/>
          </a:xfrm>
          <a:prstGeom prst="ellipse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46B138FA-E297-43E3-8931-A3B948FCA31B}"/>
              </a:ext>
            </a:extLst>
          </p:cNvPr>
          <p:cNvSpPr>
            <a:spLocks noGrp="1"/>
          </p:cNvSpPr>
          <p:nvPr>
            <p:ph type="body" sz="half" idx="40"/>
          </p:nvPr>
        </p:nvSpPr>
        <p:spPr>
          <a:xfrm>
            <a:off x="3794478" y="2646007"/>
            <a:ext cx="1618348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FA2B7494-D97E-45DF-9D2C-ECB438A73E4A}"/>
              </a:ext>
            </a:extLst>
          </p:cNvPr>
          <p:cNvSpPr>
            <a:spLocks noGrp="1"/>
          </p:cNvSpPr>
          <p:nvPr>
            <p:ph type="body" sz="half" idx="41"/>
          </p:nvPr>
        </p:nvSpPr>
        <p:spPr>
          <a:xfrm>
            <a:off x="3794477" y="2442125"/>
            <a:ext cx="1618349" cy="15828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000"/>
              </a:lnSpc>
              <a:buNone/>
              <a:defRPr lang="en-US" sz="1100" b="0" i="0" u="none" strike="noStrike" kern="1200" baseline="0" dirty="0">
                <a:solidFill>
                  <a:srgbClr val="22081E">
                    <a:alpha val="9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AB370319-DB8E-4E3D-8D78-7496FA507405}"/>
              </a:ext>
            </a:extLst>
          </p:cNvPr>
          <p:cNvSpPr/>
          <p:nvPr userDrawn="1"/>
        </p:nvSpPr>
        <p:spPr>
          <a:xfrm>
            <a:off x="1835095" y="2005014"/>
            <a:ext cx="1669002" cy="22399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2F1305F5-CB6B-4774-98B6-2421951F4614}"/>
              </a:ext>
            </a:extLst>
          </p:cNvPr>
          <p:cNvSpPr/>
          <p:nvPr userDrawn="1"/>
        </p:nvSpPr>
        <p:spPr>
          <a:xfrm>
            <a:off x="2381558" y="1703172"/>
            <a:ext cx="555625" cy="555625"/>
          </a:xfrm>
          <a:prstGeom prst="ellipse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8800FF"/>
              </a:solidFill>
            </a:endParaRPr>
          </a:p>
        </p:txBody>
      </p:sp>
      <p:sp>
        <p:nvSpPr>
          <p:cNvPr id="41" name="Marcador de texto 3">
            <a:extLst>
              <a:ext uri="{FF2B5EF4-FFF2-40B4-BE49-F238E27FC236}">
                <a16:creationId xmlns:a16="http://schemas.microsoft.com/office/drawing/2014/main" id="{A1D81D0B-EFCD-422A-8279-983434D065AF}"/>
              </a:ext>
            </a:extLst>
          </p:cNvPr>
          <p:cNvSpPr>
            <a:spLocks noGrp="1"/>
          </p:cNvSpPr>
          <p:nvPr>
            <p:ph type="body" sz="half" idx="42"/>
          </p:nvPr>
        </p:nvSpPr>
        <p:spPr>
          <a:xfrm>
            <a:off x="1859146" y="2646007"/>
            <a:ext cx="1618348" cy="71783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0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Marcador de texto 3">
            <a:extLst>
              <a:ext uri="{FF2B5EF4-FFF2-40B4-BE49-F238E27FC236}">
                <a16:creationId xmlns:a16="http://schemas.microsoft.com/office/drawing/2014/main" id="{95C2A351-8EDF-4AC3-8555-3FB0FEFB0D16}"/>
              </a:ext>
            </a:extLst>
          </p:cNvPr>
          <p:cNvSpPr>
            <a:spLocks noGrp="1"/>
          </p:cNvSpPr>
          <p:nvPr>
            <p:ph type="body" sz="half" idx="43"/>
          </p:nvPr>
        </p:nvSpPr>
        <p:spPr>
          <a:xfrm>
            <a:off x="1859145" y="2442125"/>
            <a:ext cx="1618349" cy="15828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1000"/>
              </a:lnSpc>
              <a:buNone/>
              <a:defRPr lang="en-US" sz="1100" b="0" i="0" u="none" strike="noStrike" kern="1200" baseline="0" dirty="0">
                <a:solidFill>
                  <a:srgbClr val="22081E">
                    <a:alpha val="9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9E42DAB5-199D-4052-8019-1FA57D334609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29" name="CuadroTexto 12">
            <a:extLst>
              <a:ext uri="{FF2B5EF4-FFF2-40B4-BE49-F238E27FC236}">
                <a16:creationId xmlns:a16="http://schemas.microsoft.com/office/drawing/2014/main" id="{5A0A742B-F06D-4B48-BA7D-814B7EC4974B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ECE8514-F006-864A-B8B1-34FC14F7E8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148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B_Sub_Categ_Azul_Neg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5E8727E2-C2F9-4941-99EE-79494CB82DF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-28330" y="1919328"/>
            <a:ext cx="9172330" cy="879765"/>
          </a:xfrm>
          <a:prstGeom prst="rect">
            <a:avLst/>
          </a:prstGeom>
          <a:solidFill>
            <a:srgbClr val="22081E">
              <a:alpha val="62000"/>
            </a:srgbClr>
          </a:solidFill>
        </p:spPr>
        <p:txBody>
          <a:bodyPr/>
          <a:lstStyle>
            <a:lvl1pPr>
              <a:defRPr sz="100"/>
            </a:lvl1pPr>
          </a:lstStyle>
          <a:p>
            <a:pPr lvl="0"/>
            <a:endParaRPr lang="en-ES" dirty="0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0042D638-23C6-48C9-AD70-EDEEA1CE762D}"/>
              </a:ext>
            </a:extLst>
          </p:cNvPr>
          <p:cNvSpPr/>
          <p:nvPr userDrawn="1"/>
        </p:nvSpPr>
        <p:spPr>
          <a:xfrm>
            <a:off x="-4183" y="-2697"/>
            <a:ext cx="9161586" cy="2348832"/>
          </a:xfrm>
          <a:prstGeom prst="rect">
            <a:avLst/>
          </a:prstGeom>
          <a:solidFill>
            <a:srgbClr val="22081E">
              <a:alpha val="92549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B38FA47C-018B-4C54-9EBA-C9681999E68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1999" y="3723878"/>
            <a:ext cx="3926301" cy="52109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Marcador de imagen 3">
            <a:extLst>
              <a:ext uri="{FF2B5EF4-FFF2-40B4-BE49-F238E27FC236}">
                <a16:creationId xmlns:a16="http://schemas.microsoft.com/office/drawing/2014/main" id="{59D043A2-D4E1-460C-86B6-4E84C6F5330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42900" y="1447800"/>
            <a:ext cx="3835399" cy="167322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FC381F6A-17DB-4492-965E-0978F9C4FA1D}"/>
              </a:ext>
            </a:extLst>
          </p:cNvPr>
          <p:cNvSpPr>
            <a:spLocks noGrp="1"/>
          </p:cNvSpPr>
          <p:nvPr>
            <p:ph type="body" sz="half" idx="43" hasCustomPrompt="1"/>
          </p:nvPr>
        </p:nvSpPr>
        <p:spPr>
          <a:xfrm>
            <a:off x="4868388" y="3723878"/>
            <a:ext cx="3926301" cy="52109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200" b="0" i="0" u="none" strike="noStrike" kern="12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Marcador de imagen 3">
            <a:extLst>
              <a:ext uri="{FF2B5EF4-FFF2-40B4-BE49-F238E27FC236}">
                <a16:creationId xmlns:a16="http://schemas.microsoft.com/office/drawing/2014/main" id="{BA677C0D-AF4A-420B-BD4B-8CC90ABD1DC6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959289" y="1447800"/>
            <a:ext cx="3835399" cy="1673224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7" name="Marcador de texto 3">
            <a:extLst>
              <a:ext uri="{FF2B5EF4-FFF2-40B4-BE49-F238E27FC236}">
                <a16:creationId xmlns:a16="http://schemas.microsoft.com/office/drawing/2014/main" id="{FFCA6657-475D-4187-9611-18E0E2D96207}"/>
              </a:ext>
            </a:extLst>
          </p:cNvPr>
          <p:cNvSpPr>
            <a:spLocks noGrp="1"/>
          </p:cNvSpPr>
          <p:nvPr>
            <p:ph type="body" sz="half" idx="45" hasCustomPrompt="1"/>
          </p:nvPr>
        </p:nvSpPr>
        <p:spPr>
          <a:xfrm>
            <a:off x="251999" y="3463329"/>
            <a:ext cx="3926301" cy="2605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800" b="0" i="0" u="none" strike="noStrike" kern="1200" baseline="0" dirty="0">
                <a:solidFill>
                  <a:srgbClr val="41313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CC0C90C7-0878-4E1D-94C1-C8DBFAD91891}"/>
              </a:ext>
            </a:extLst>
          </p:cNvPr>
          <p:cNvSpPr>
            <a:spLocks noGrp="1"/>
          </p:cNvSpPr>
          <p:nvPr>
            <p:ph type="body" sz="half" idx="46" hasCustomPrompt="1"/>
          </p:nvPr>
        </p:nvSpPr>
        <p:spPr>
          <a:xfrm>
            <a:off x="4859509" y="3463329"/>
            <a:ext cx="3926301" cy="2605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600"/>
              </a:lnSpc>
              <a:spcBef>
                <a:spcPts val="600"/>
              </a:spcBef>
              <a:buNone/>
              <a:defRPr lang="en-US" sz="1800" b="0" i="0" u="none" strike="noStrike" kern="1200" baseline="0" dirty="0">
                <a:solidFill>
                  <a:srgbClr val="41313F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308106E-9FD3-414B-B4E9-11472B9612C2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chemeClr val="bg1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chemeClr val="bg1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:a16="http://schemas.microsoft.com/office/drawing/2014/main" id="{CF1CD5CC-C30C-4345-9EAD-5EE2534BF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312" y="834639"/>
            <a:ext cx="8436498" cy="717831"/>
          </a:xfrm>
          <a:prstGeom prst="rect">
            <a:avLst/>
          </a:prstGeom>
        </p:spPr>
        <p:txBody>
          <a:bodyPr/>
          <a:lstStyle>
            <a:lvl1pPr algn="ctr">
              <a:lnSpc>
                <a:spcPts val="2500"/>
              </a:lnSpc>
              <a:defRPr lang="es-ES_tradnl" sz="2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6" name="CuadroTexto 12">
            <a:extLst>
              <a:ext uri="{FF2B5EF4-FFF2-40B4-BE49-F238E27FC236}">
                <a16:creationId xmlns:a16="http://schemas.microsoft.com/office/drawing/2014/main" id="{5BCDFD32-22BA-E547-BA02-E897D410260C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2237287-25E5-5F4C-8EE5-722395A899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093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C_Sub_Categ_Azul_Neg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5A19E3DD-DB06-4970-AC2A-9A9642036213}"/>
              </a:ext>
            </a:extLst>
          </p:cNvPr>
          <p:cNvSpPr/>
          <p:nvPr userDrawn="1"/>
        </p:nvSpPr>
        <p:spPr>
          <a:xfrm>
            <a:off x="3044825" y="2005013"/>
            <a:ext cx="1457146" cy="873082"/>
          </a:xfrm>
          <a:prstGeom prst="rect">
            <a:avLst/>
          </a:prstGeom>
          <a:solidFill>
            <a:srgbClr val="22081E">
              <a:alpha val="92000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2653BB-0F30-4822-A3EB-761E2451707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899005" y="2247942"/>
            <a:ext cx="1837630" cy="82538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39E4E92C-3331-43D6-B2D3-4F87B8486832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99006" y="2032661"/>
            <a:ext cx="1837904" cy="212577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2F0067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903044AD-F729-40DD-B91E-514FDFFF6EE0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99005" y="3331017"/>
            <a:ext cx="1837630" cy="82538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85934F8A-B79E-4B63-85E5-2F76F0C5867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899006" y="3115736"/>
            <a:ext cx="1837904" cy="212577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2F0067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48A4C33-37A1-46A4-A967-617AFB2DA792}"/>
              </a:ext>
            </a:extLst>
          </p:cNvPr>
          <p:cNvSpPr/>
          <p:nvPr userDrawn="1"/>
        </p:nvSpPr>
        <p:spPr>
          <a:xfrm>
            <a:off x="3044823" y="3123599"/>
            <a:ext cx="1457147" cy="873082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4519677-6151-4637-804B-7D716F7A4069}"/>
              </a:ext>
            </a:extLst>
          </p:cNvPr>
          <p:cNvSpPr/>
          <p:nvPr userDrawn="1"/>
        </p:nvSpPr>
        <p:spPr>
          <a:xfrm>
            <a:off x="4693502" y="2005013"/>
            <a:ext cx="1420714" cy="873082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97EA186-E5A5-43EB-B921-3CA6B70FCD85}"/>
              </a:ext>
            </a:extLst>
          </p:cNvPr>
          <p:cNvSpPr/>
          <p:nvPr userDrawn="1"/>
        </p:nvSpPr>
        <p:spPr>
          <a:xfrm>
            <a:off x="4675286" y="3123599"/>
            <a:ext cx="1457147" cy="873082"/>
          </a:xfrm>
          <a:prstGeom prst="rect">
            <a:avLst/>
          </a:prstGeom>
          <a:solidFill>
            <a:srgbClr val="22081E">
              <a:alpha val="92000"/>
            </a:srgbClr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D7107C3-533F-4760-A7BB-24A380BBBF37}"/>
              </a:ext>
            </a:extLst>
          </p:cNvPr>
          <p:cNvSpPr txBox="1"/>
          <p:nvPr userDrawn="1"/>
        </p:nvSpPr>
        <p:spPr>
          <a:xfrm>
            <a:off x="7596336" y="288338"/>
            <a:ext cx="13052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600" b="0" i="0" u="none" strike="noStrike" kern="1200" baseline="0" dirty="0">
                <a:solidFill>
                  <a:srgbClr val="171717"/>
                </a:solidFill>
                <a:latin typeface="Calibri Light" panose="020F0302020204030204" pitchFamily="34" charset="0"/>
                <a:ea typeface="Maison Neue Mono" charset="0"/>
                <a:cs typeface="Calibri Light" panose="020F0302020204030204" pitchFamily="34" charset="0"/>
              </a:rPr>
              <a:t>Presentación</a:t>
            </a:r>
            <a:endParaRPr lang="en-GB" sz="600" b="0" i="0" u="none" strike="noStrike" kern="1200" baseline="0" dirty="0">
              <a:solidFill>
                <a:srgbClr val="171717"/>
              </a:solidFill>
              <a:latin typeface="Calibri Light" panose="020F0302020204030204" pitchFamily="34" charset="0"/>
              <a:ea typeface="Maison Neue Mono" charset="0"/>
              <a:cs typeface="Calibri Light" panose="020F0302020204030204" pitchFamily="34" charset="0"/>
            </a:endParaRP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148B0DF0-4CFE-44E3-8604-65912602F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999" y="834639"/>
            <a:ext cx="4705763" cy="717831"/>
          </a:xfrm>
          <a:prstGeom prst="rect">
            <a:avLst/>
          </a:prstGeom>
        </p:spPr>
        <p:txBody>
          <a:bodyPr/>
          <a:lstStyle>
            <a:lvl1pPr algn="l">
              <a:lnSpc>
                <a:spcPts val="2500"/>
              </a:lnSpc>
              <a:defRPr lang="es-ES_tradnl" sz="2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s-ES_tradnl" dirty="0"/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801A3265-D494-47B2-9E53-3E9460E6F885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6407092" y="2247942"/>
            <a:ext cx="1837630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824211FB-8B70-4CBD-9B1B-590ED367FF9D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6407093" y="2032661"/>
            <a:ext cx="1837904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2F0067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E58330AE-6F0A-4E9A-97B1-EB70A40C96DD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6407092" y="3331017"/>
            <a:ext cx="1837630" cy="825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6E16337B-92DD-428B-BDE5-9B569142EB23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6407093" y="3115736"/>
            <a:ext cx="1837904" cy="2125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1300" b="0" i="0" u="none" strike="noStrike" kern="1200" baseline="0" dirty="0">
                <a:solidFill>
                  <a:srgbClr val="2F0067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CuadroTexto 12">
            <a:extLst>
              <a:ext uri="{FF2B5EF4-FFF2-40B4-BE49-F238E27FC236}">
                <a16:creationId xmlns:a16="http://schemas.microsoft.com/office/drawing/2014/main" id="{0B5D1934-E2BF-414A-97EF-5633EA77634F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rgbClr val="171717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rgbClr val="171717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194DBF-7691-8F46-A203-EF53F7308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4645435"/>
            <a:ext cx="1120775" cy="2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27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e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10">
            <a:extLst>
              <a:ext uri="{FF2B5EF4-FFF2-40B4-BE49-F238E27FC236}">
                <a16:creationId xmlns:a16="http://schemas.microsoft.com/office/drawing/2014/main" id="{46EA22C8-92FD-744E-BC3E-9991F9241AB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80000"/>
            </a:srgbClr>
          </a:solidFill>
          <a:ln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12">
            <a:extLst>
              <a:ext uri="{FF2B5EF4-FFF2-40B4-BE49-F238E27FC236}">
                <a16:creationId xmlns:a16="http://schemas.microsoft.com/office/drawing/2014/main" id="{089057DA-2480-3C42-AAC9-1831F7C3D183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D479A5-94A8-E346-A312-785111CC2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732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Hex_Destacado_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2470BC79-5793-46F7-ACB3-BD432FC89AB7}"/>
              </a:ext>
            </a:extLst>
          </p:cNvPr>
          <p:cNvSpPr/>
          <p:nvPr userDrawn="1"/>
        </p:nvSpPr>
        <p:spPr>
          <a:xfrm>
            <a:off x="6096000" y="0"/>
            <a:ext cx="3048000" cy="5143500"/>
          </a:xfrm>
          <a:prstGeom prst="rect">
            <a:avLst/>
          </a:prstGeom>
          <a:solidFill>
            <a:srgbClr val="22081E">
              <a:alpha val="92000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22081E"/>
              </a:solidFill>
            </a:endParaRPr>
          </a:p>
        </p:txBody>
      </p:sp>
      <p:sp>
        <p:nvSpPr>
          <p:cNvPr id="17" name="Marcador de imagen 1">
            <a:extLst>
              <a:ext uri="{FF2B5EF4-FFF2-40B4-BE49-F238E27FC236}">
                <a16:creationId xmlns:a16="http://schemas.microsoft.com/office/drawing/2014/main" id="{FE67C0E5-0A56-4E33-94FC-0B039002736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6096000" cy="5143500"/>
          </a:xfrm>
          <a:prstGeom prst="rect">
            <a:avLst/>
          </a:prstGeom>
        </p:spPr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7427EA-68A9-1741-9AC4-9BC9C5B69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2240" y="1779662"/>
            <a:ext cx="1800200" cy="3691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B018A6-B780-6C4A-AE6A-6F7B386AFE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22101" y="267494"/>
            <a:ext cx="898371" cy="89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35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_Violeta">
    <p:bg>
      <p:bgPr>
        <a:solidFill>
          <a:schemeClr val="bg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1">
            <a:extLst>
              <a:ext uri="{FF2B5EF4-FFF2-40B4-BE49-F238E27FC236}">
                <a16:creationId xmlns:a16="http://schemas.microsoft.com/office/drawing/2014/main" id="{F152447B-8276-DC4C-AE81-11CD082E315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2081E">
              <a:alpha val="96078"/>
            </a:srgbClr>
          </a:solidFill>
          <a:ln>
            <a:noFill/>
          </a:ln>
          <a:effectLst>
            <a:outerShdw blurRad="11509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CuadroTexto 12">
            <a:extLst>
              <a:ext uri="{FF2B5EF4-FFF2-40B4-BE49-F238E27FC236}">
                <a16:creationId xmlns:a16="http://schemas.microsoft.com/office/drawing/2014/main" id="{36F0056B-2F79-AB42-BAC1-13032CE7B3FE}"/>
              </a:ext>
            </a:extLst>
          </p:cNvPr>
          <p:cNvSpPr txBox="1"/>
          <p:nvPr userDrawn="1"/>
        </p:nvSpPr>
        <p:spPr>
          <a:xfrm>
            <a:off x="8100392" y="4659982"/>
            <a:ext cx="8058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02A2B1-0F13-7249-80D2-369C1803B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553" y="4640932"/>
            <a:ext cx="1127851" cy="23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47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0D6D8A-2F47-9149-ADD3-E325722BD8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50031" y="-1336"/>
            <a:ext cx="9646567" cy="5144836"/>
          </a:xfrm>
          <a:prstGeom prst="rect">
            <a:avLst/>
          </a:prstGeom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38FF1D24-6612-D543-A81D-C6012B38D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101711"/>
            <a:ext cx="7886700" cy="36004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>
                    <a:lumMod val="65000"/>
                  </a:schemeClr>
                </a:solidFill>
                <a:latin typeface="Baskerville Old Face" panose="02020602080505020303" pitchFamily="18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1104405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4F8926-7D35-8C42-8EBD-C5560D0039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50032" y="0"/>
            <a:ext cx="9644063" cy="5143500"/>
          </a:xfrm>
          <a:prstGeom prst="rect">
            <a:avLst/>
          </a:prstGeom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38FF1D24-6612-D543-A81D-C6012B38D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101711"/>
            <a:ext cx="7886700" cy="36004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>
                    <a:lumMod val="65000"/>
                  </a:schemeClr>
                </a:solidFill>
                <a:latin typeface="Baskerville Old Face" panose="02020602080505020303" pitchFamily="18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613398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D9AD1C6A-FFA5-4F82-BB36-3E035B7CA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19672" y="0"/>
            <a:ext cx="771463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1AD8D2-8D50-BF42-BADC-45534150F3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7986" y="-26894"/>
            <a:ext cx="9251986" cy="5204850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A281D903-C0CF-4506-959B-C6A4B6524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1999" y="387684"/>
            <a:ext cx="4392009" cy="1896034"/>
          </a:xfrm>
          <a:prstGeom prst="rect">
            <a:avLst/>
          </a:prstGeom>
        </p:spPr>
        <p:txBody>
          <a:bodyPr/>
          <a:lstStyle>
            <a:lvl1pPr algn="l">
              <a:lnSpc>
                <a:spcPts val="4700"/>
              </a:lnSpc>
              <a:defRPr lang="es-ES_tradnl" sz="4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</a:t>
            </a:r>
            <a:br>
              <a:rPr lang="en-US" dirty="0"/>
            </a:br>
            <a:r>
              <a:rPr lang="en-US" dirty="0"/>
              <a:t>style</a:t>
            </a:r>
            <a:endParaRPr lang="es-ES_tradnl" dirty="0"/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0C3E9F73-35B7-4CE3-B7BE-56A01EB017C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52000" y="2283718"/>
            <a:ext cx="3754850" cy="1497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100"/>
              </a:lnSpc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BF5E97-EC1A-C140-9E5B-23D2743805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3375" y="4554386"/>
            <a:ext cx="1800200" cy="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14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80" r:id="rId2"/>
    <p:sldLayoutId id="2147483698" r:id="rId3"/>
    <p:sldLayoutId id="2147483987" r:id="rId4"/>
    <p:sldLayoutId id="2147483988" r:id="rId5"/>
    <p:sldLayoutId id="2147483989" r:id="rId6"/>
    <p:sldLayoutId id="2147483995" r:id="rId7"/>
    <p:sldLayoutId id="2147483996" r:id="rId8"/>
    <p:sldLayoutId id="2147483984" r:id="rId9"/>
    <p:sldLayoutId id="2147483993" r:id="rId10"/>
    <p:sldLayoutId id="2147483985" r:id="rId11"/>
    <p:sldLayoutId id="2147483986" r:id="rId12"/>
    <p:sldLayoutId id="2147483994" r:id="rId13"/>
    <p:sldLayoutId id="2147483701" r:id="rId14"/>
    <p:sldLayoutId id="2147483991" r:id="rId15"/>
    <p:sldLayoutId id="2147483702" r:id="rId16"/>
    <p:sldLayoutId id="2147483692" r:id="rId17"/>
    <p:sldLayoutId id="2147483691" r:id="rId18"/>
    <p:sldLayoutId id="2147483794" r:id="rId19"/>
    <p:sldLayoutId id="2147483925" r:id="rId20"/>
    <p:sldLayoutId id="2147483795" r:id="rId21"/>
    <p:sldLayoutId id="2147483799" r:id="rId22"/>
    <p:sldLayoutId id="2147483800" r:id="rId23"/>
    <p:sldLayoutId id="2147483796" r:id="rId24"/>
    <p:sldLayoutId id="2147483797" r:id="rId25"/>
    <p:sldLayoutId id="2147483798" r:id="rId26"/>
    <p:sldLayoutId id="2147483806" r:id="rId27"/>
    <p:sldLayoutId id="2147483694" r:id="rId28"/>
    <p:sldLayoutId id="2147483687" r:id="rId29"/>
    <p:sldLayoutId id="2147483992" r:id="rId30"/>
    <p:sldLayoutId id="2147483893" r:id="rId31"/>
    <p:sldLayoutId id="2147483679" r:id="rId32"/>
    <p:sldLayoutId id="2147483763" r:id="rId33"/>
    <p:sldLayoutId id="2147483801" r:id="rId34"/>
    <p:sldLayoutId id="2147483803" r:id="rId35"/>
    <p:sldLayoutId id="2147483699" r:id="rId36"/>
    <p:sldLayoutId id="2147483672" r:id="rId37"/>
    <p:sldLayoutId id="2147483700" r:id="rId38"/>
    <p:sldLayoutId id="2147483764" r:id="rId39"/>
    <p:sldLayoutId id="2147483765" r:id="rId40"/>
    <p:sldLayoutId id="2147483802" r:id="rId41"/>
    <p:sldLayoutId id="2147483804" r:id="rId42"/>
    <p:sldLayoutId id="2147483807" r:id="rId43"/>
    <p:sldLayoutId id="2147483805" r:id="rId44"/>
    <p:sldLayoutId id="2147483809" r:id="rId45"/>
    <p:sldLayoutId id="2147483990" r:id="rId46"/>
    <p:sldLayoutId id="2147483909" r:id="rId47"/>
    <p:sldLayoutId id="2147483930" r:id="rId48"/>
    <p:sldLayoutId id="2147483942" r:id="rId49"/>
    <p:sldLayoutId id="2147483747" r:id="rId50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Geneva" pitchFamily="8" charset="-128"/>
          <a:cs typeface="Genev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Geneva" pitchFamily="8" charset="-128"/>
          <a:cs typeface="Genev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Geneva" pitchFamily="8" charset="-128"/>
          <a:cs typeface="Genev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524" userDrawn="1">
          <p15:clr>
            <a:srgbClr val="F26B43"/>
          </p15:clr>
        </p15:guide>
        <p15:guide id="4" orient="horz" pos="214" userDrawn="1">
          <p15:clr>
            <a:srgbClr val="F26B43"/>
          </p15:clr>
        </p15:guide>
        <p15:guide id="5" pos="216" userDrawn="1">
          <p15:clr>
            <a:srgbClr val="F26B43"/>
          </p15:clr>
        </p15:guide>
        <p15:guide id="6" pos="5542" userDrawn="1">
          <p15:clr>
            <a:srgbClr val="F26B43"/>
          </p15:clr>
        </p15:guide>
        <p15:guide id="7" pos="714" userDrawn="1">
          <p15:clr>
            <a:srgbClr val="F26B43"/>
          </p15:clr>
        </p15:guide>
        <p15:guide id="8" pos="822" userDrawn="1">
          <p15:clr>
            <a:srgbClr val="F26B43"/>
          </p15:clr>
        </p15:guide>
        <p15:guide id="9" pos="1316" userDrawn="1">
          <p15:clr>
            <a:srgbClr val="F26B43"/>
          </p15:clr>
        </p15:guide>
        <p15:guide id="10" pos="1424" userDrawn="1">
          <p15:clr>
            <a:srgbClr val="F26B43"/>
          </p15:clr>
        </p15:guide>
        <p15:guide id="11" pos="2030" userDrawn="1">
          <p15:clr>
            <a:srgbClr val="F26B43"/>
          </p15:clr>
        </p15:guide>
        <p15:guide id="14" pos="3840" userDrawn="1">
          <p15:clr>
            <a:srgbClr val="F26B43"/>
          </p15:clr>
        </p15:guide>
        <p15:guide id="15" pos="3730" userDrawn="1">
          <p15:clr>
            <a:srgbClr val="F26B43"/>
          </p15:clr>
        </p15:guide>
        <p15:guide id="17" pos="4332" userDrawn="1">
          <p15:clr>
            <a:srgbClr val="F26B43"/>
          </p15:clr>
        </p15:guide>
        <p15:guide id="18" pos="4934" userDrawn="1">
          <p15:clr>
            <a:srgbClr val="F26B43"/>
          </p15:clr>
        </p15:guide>
        <p15:guide id="19" pos="5044" userDrawn="1">
          <p15:clr>
            <a:srgbClr val="F26B43"/>
          </p15:clr>
        </p15:guide>
        <p15:guide id="21" pos="2632" userDrawn="1">
          <p15:clr>
            <a:srgbClr val="F26B43"/>
          </p15:clr>
        </p15:guide>
        <p15:guide id="22" pos="1918" userDrawn="1">
          <p15:clr>
            <a:srgbClr val="F26B43"/>
          </p15:clr>
        </p15:guide>
        <p15:guide id="25" pos="4440" userDrawn="1">
          <p15:clr>
            <a:srgbClr val="F26B43"/>
          </p15:clr>
        </p15:guide>
        <p15:guide id="26" pos="3123" userDrawn="1">
          <p15:clr>
            <a:srgbClr val="F26B43"/>
          </p15:clr>
        </p15:guide>
        <p15:guide id="33" orient="horz" pos="3020" userDrawn="1">
          <p15:clr>
            <a:srgbClr val="F26B43"/>
          </p15:clr>
        </p15:guide>
        <p15:guide id="34" pos="3230" userDrawn="1">
          <p15:clr>
            <a:srgbClr val="F26B43"/>
          </p15:clr>
        </p15:guide>
        <p15:guide id="35" orient="horz" pos="564" userDrawn="1">
          <p15:clr>
            <a:srgbClr val="F26B43"/>
          </p15:clr>
        </p15:guide>
        <p15:guide id="36" orient="horz" pos="912" userDrawn="1">
          <p15:clr>
            <a:srgbClr val="F26B43"/>
          </p15:clr>
        </p15:guide>
        <p15:guide id="37" orient="horz" pos="1263" userDrawn="1">
          <p15:clr>
            <a:srgbClr val="F26B43"/>
          </p15:clr>
        </p15:guide>
        <p15:guide id="38" orient="horz" pos="1613" userDrawn="1">
          <p15:clr>
            <a:srgbClr val="F26B43"/>
          </p15:clr>
        </p15:guide>
        <p15:guide id="39" orient="horz" pos="1966" userDrawn="1">
          <p15:clr>
            <a:srgbClr val="F26B43"/>
          </p15:clr>
        </p15:guide>
        <p15:guide id="40" orient="horz" pos="2317" userDrawn="1">
          <p15:clr>
            <a:srgbClr val="F26B43"/>
          </p15:clr>
        </p15:guide>
        <p15:guide id="41" orient="horz" pos="26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27.jpg"/><Relationship Id="rId4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4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468CC-238E-794D-A8D5-6BFA98A3F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Presentación Marca Kronos 2021</a:t>
            </a:r>
          </a:p>
        </p:txBody>
      </p:sp>
    </p:spTree>
    <p:extLst>
      <p:ext uri="{BB962C8B-B14F-4D97-AF65-F5344CB8AC3E}">
        <p14:creationId xmlns:p14="http://schemas.microsoft.com/office/powerpoint/2010/main" val="3703106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EAF7EC1F-E15B-4D7D-AA4A-0C0E8B8FEE0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l="18675" r="18675"/>
          <a:stretch/>
        </p:blipFill>
        <p:spPr/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C90C6C4-80D0-4406-B5A7-38E94E076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dignissim</a:t>
            </a:r>
            <a:r>
              <a:rPr lang="es-ES" dirty="0"/>
              <a:t> </a:t>
            </a:r>
            <a:r>
              <a:rPr lang="es-ES" dirty="0" err="1"/>
              <a:t>augue</a:t>
            </a:r>
            <a:r>
              <a:rPr lang="es-ES" dirty="0"/>
              <a:t> ac </a:t>
            </a:r>
            <a:r>
              <a:rPr lang="es-ES" dirty="0" err="1"/>
              <a:t>dignissim</a:t>
            </a:r>
            <a:r>
              <a:rPr lang="es-ES" dirty="0"/>
              <a:t> </a:t>
            </a:r>
            <a:r>
              <a:rPr lang="es-ES" dirty="0" err="1"/>
              <a:t>posuere</a:t>
            </a:r>
            <a:r>
              <a:rPr lang="es-ES" dirty="0"/>
              <a:t>. Sed </a:t>
            </a:r>
            <a:r>
              <a:rPr lang="es-ES" dirty="0" err="1"/>
              <a:t>nibh</a:t>
            </a:r>
            <a:r>
              <a:rPr lang="es-ES" dirty="0"/>
              <a:t> </a:t>
            </a:r>
            <a:r>
              <a:rPr lang="es-ES" dirty="0" err="1"/>
              <a:t>quam</a:t>
            </a:r>
            <a:r>
              <a:rPr lang="es-ES" dirty="0"/>
              <a:t>, </a:t>
            </a:r>
            <a:r>
              <a:rPr lang="es-ES" dirty="0" err="1"/>
              <a:t>laoreet</a:t>
            </a:r>
            <a:r>
              <a:rPr lang="es-ES" dirty="0"/>
              <a:t> a </a:t>
            </a:r>
            <a:r>
              <a:rPr lang="es-ES" dirty="0" err="1"/>
              <a:t>purus</a:t>
            </a:r>
            <a:r>
              <a:rPr lang="es-ES" dirty="0"/>
              <a:t> at, </a:t>
            </a:r>
            <a:r>
              <a:rPr lang="es-ES" dirty="0" err="1"/>
              <a:t>convallis</a:t>
            </a:r>
            <a:r>
              <a:rPr lang="es-ES" dirty="0"/>
              <a:t> </a:t>
            </a:r>
            <a:r>
              <a:rPr lang="es-ES" dirty="0" err="1"/>
              <a:t>porttitor</a:t>
            </a:r>
            <a:r>
              <a:rPr lang="es-ES" dirty="0"/>
              <a:t> </a:t>
            </a:r>
            <a:r>
              <a:rPr lang="es-ES" dirty="0" err="1"/>
              <a:t>nisi</a:t>
            </a:r>
            <a:r>
              <a:rPr lang="es-ES" dirty="0"/>
              <a:t>. </a:t>
            </a:r>
            <a:r>
              <a:rPr lang="es-ES" dirty="0" err="1"/>
              <a:t>Duis</a:t>
            </a:r>
            <a:r>
              <a:rPr lang="es-ES" dirty="0"/>
              <a:t> ut </a:t>
            </a:r>
            <a:r>
              <a:rPr lang="es-ES" dirty="0" err="1"/>
              <a:t>faucibus</a:t>
            </a:r>
            <a:r>
              <a:rPr lang="es-ES" dirty="0"/>
              <a:t> </a:t>
            </a:r>
            <a:r>
              <a:rPr lang="es-ES" dirty="0" err="1"/>
              <a:t>tellus</a:t>
            </a:r>
            <a:r>
              <a:rPr lang="es-ES" dirty="0"/>
              <a:t>. Sed </a:t>
            </a:r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orci</a:t>
            </a:r>
            <a:r>
              <a:rPr lang="es-ES" dirty="0"/>
              <a:t>, commodo non </a:t>
            </a:r>
            <a:r>
              <a:rPr lang="es-ES" dirty="0" err="1"/>
              <a:t>dapibus</a:t>
            </a:r>
            <a:r>
              <a:rPr lang="es-ES" dirty="0"/>
              <a:t> vitae </a:t>
            </a:r>
            <a:r>
              <a:rPr lang="es-ES" dirty="0" err="1"/>
              <a:t>dignissim</a:t>
            </a:r>
            <a:r>
              <a:rPr lang="es-ES" dirty="0"/>
              <a:t> </a:t>
            </a:r>
            <a:r>
              <a:rPr lang="es-ES" dirty="0" err="1"/>
              <a:t>posuere</a:t>
            </a:r>
            <a:r>
              <a:rPr lang="es-ES" dirty="0"/>
              <a:t>. 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1B2DB444-630D-40CB-8D38-DE7D17D669E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8135938" y="1209675"/>
            <a:ext cx="1008062" cy="78581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s-ES" sz="3600" dirty="0">
                <a:solidFill>
                  <a:srgbClr val="CAA2DD"/>
                </a:solidFill>
                <a:latin typeface="MADE Canvas" panose="02000503000000020004" pitchFamily="2" charset="77"/>
              </a:rPr>
              <a:t>01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5A17000-5012-9F47-8103-4DB327EA91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ipsum dolor </a:t>
            </a:r>
            <a:br>
              <a:rPr lang="en-ES" dirty="0"/>
            </a:br>
            <a:r>
              <a:rPr lang="en-ES" dirty="0"/>
              <a:t>est sit amet</a:t>
            </a:r>
          </a:p>
        </p:txBody>
      </p:sp>
    </p:spTree>
    <p:extLst>
      <p:ext uri="{BB962C8B-B14F-4D97-AF65-F5344CB8AC3E}">
        <p14:creationId xmlns:p14="http://schemas.microsoft.com/office/powerpoint/2010/main" val="4098316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456F6DD7-1B91-DE4D-96EF-D9B33585ED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999" y="834639"/>
            <a:ext cx="5746751" cy="1109127"/>
          </a:xfrm>
        </p:spPr>
        <p:txBody>
          <a:bodyPr/>
          <a:lstStyle/>
          <a:p>
            <a:r>
              <a:rPr lang="en-ES" dirty="0"/>
              <a:t>Loreme ipsum dolores sit amet aunque sere conpiscitus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0C66BE4D-11ED-4EC3-B996-50DEBCE6BF9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l="3674" r="3674"/>
          <a:stretch/>
        </p:blipFill>
        <p:spPr/>
      </p:pic>
      <p:pic>
        <p:nvPicPr>
          <p:cNvPr id="11" name="Marcador de posición de imagen 10">
            <a:extLst>
              <a:ext uri="{FF2B5EF4-FFF2-40B4-BE49-F238E27FC236}">
                <a16:creationId xmlns:a16="http://schemas.microsoft.com/office/drawing/2014/main" id="{CB457025-CB42-433A-9990-77C53CC4999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/>
          <a:srcRect l="23527" r="23527"/>
          <a:stretch/>
        </p:blipFill>
        <p:spPr/>
      </p:pic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30F3154-A268-41A7-91C7-1154B9A24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consectetuer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, sed </a:t>
            </a:r>
            <a:r>
              <a:rPr lang="es-ES" dirty="0" err="1"/>
              <a:t>diam</a:t>
            </a:r>
            <a:r>
              <a:rPr lang="es-ES" dirty="0"/>
              <a:t> </a:t>
            </a:r>
            <a:r>
              <a:rPr lang="es-ES" dirty="0" err="1"/>
              <a:t>nonummy</a:t>
            </a:r>
            <a:r>
              <a:rPr lang="es-ES" dirty="0"/>
              <a:t> </a:t>
            </a:r>
            <a:r>
              <a:rPr lang="es-ES" dirty="0" err="1"/>
              <a:t>nibh</a:t>
            </a:r>
            <a:r>
              <a:rPr lang="es-ES" dirty="0"/>
              <a:t> </a:t>
            </a:r>
            <a:r>
              <a:rPr lang="es-ES" dirty="0" err="1"/>
              <a:t>euismod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. </a:t>
            </a:r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consectetuer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, sed </a:t>
            </a:r>
            <a:r>
              <a:rPr lang="es-ES" dirty="0" err="1"/>
              <a:t>diam</a:t>
            </a:r>
            <a:r>
              <a:rPr lang="es-ES" dirty="0"/>
              <a:t> </a:t>
            </a:r>
            <a:r>
              <a:rPr lang="es-ES" dirty="0" err="1"/>
              <a:t>nonummy</a:t>
            </a:r>
            <a:r>
              <a:rPr lang="es-ES" dirty="0"/>
              <a:t> </a:t>
            </a:r>
            <a:r>
              <a:rPr lang="es-ES" dirty="0" err="1"/>
              <a:t>nibh</a:t>
            </a:r>
            <a:r>
              <a:rPr lang="es-ES" dirty="0"/>
              <a:t> </a:t>
            </a:r>
            <a:r>
              <a:rPr lang="es-ES" dirty="0" err="1"/>
              <a:t>euismod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.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6D0C994E-9398-4549-9C4D-7F98C70B774B}"/>
              </a:ext>
            </a:extLst>
          </p:cNvPr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es-ES" dirty="0"/>
              <a:t>LOREM IPSUM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7D20C08F-7D2A-4152-87E7-81686658FAE2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LOREM IPSUM</a:t>
            </a:r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83558BCA-0940-4878-A055-89FC27400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646" y="3876232"/>
            <a:ext cx="713155" cy="55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25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1480E6D9-E995-4CE2-878A-4C26A8A08E8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t="16920" b="16920"/>
          <a:stretch/>
        </p:blipFill>
        <p:spPr/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0D299AE-DB54-4E39-91FD-CD08E770D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Conse</a:t>
            </a:r>
            <a:r>
              <a:rPr lang="es-ES" dirty="0"/>
              <a:t> </a:t>
            </a:r>
            <a:r>
              <a:rPr lang="es-ES" dirty="0" err="1"/>
              <a:t>tetur</a:t>
            </a:r>
            <a:r>
              <a:rPr lang="es-ES" dirty="0"/>
              <a:t> </a:t>
            </a:r>
            <a:r>
              <a:rPr lang="es-ES" dirty="0" err="1"/>
              <a:t>adiping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 </a:t>
            </a:r>
            <a:r>
              <a:rPr lang="es-ES" dirty="0" err="1"/>
              <a:t>teturelladoc</a:t>
            </a:r>
            <a:r>
              <a:rPr lang="es-ES" dirty="0"/>
              <a:t>.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8816E4C-F57F-4F4A-908D-E52C323A0308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es-ES" dirty="0"/>
              <a:t>Sed ut </a:t>
            </a:r>
            <a:r>
              <a:rPr lang="es-ES" dirty="0" err="1"/>
              <a:t>perspiciatis</a:t>
            </a:r>
            <a:r>
              <a:rPr lang="es-ES" dirty="0"/>
              <a:t> </a:t>
            </a:r>
            <a:r>
              <a:rPr lang="es-ES" dirty="0" err="1"/>
              <a:t>unde</a:t>
            </a:r>
            <a:r>
              <a:rPr lang="es-ES" dirty="0"/>
              <a:t> </a:t>
            </a:r>
            <a:r>
              <a:rPr lang="es-ES" dirty="0" err="1"/>
              <a:t>omnis</a:t>
            </a:r>
            <a:r>
              <a:rPr lang="es-ES" dirty="0"/>
              <a:t> iste </a:t>
            </a:r>
            <a:r>
              <a:rPr lang="es-ES" dirty="0" err="1"/>
              <a:t>natus</a:t>
            </a:r>
            <a:r>
              <a:rPr lang="es-ES" dirty="0"/>
              <a:t> error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voluptatem</a:t>
            </a:r>
            <a:r>
              <a:rPr lang="es-ES" dirty="0"/>
              <a:t> </a:t>
            </a:r>
            <a:r>
              <a:rPr lang="es-ES" dirty="0" err="1"/>
              <a:t>accusantium</a:t>
            </a:r>
            <a:r>
              <a:rPr lang="es-ES" dirty="0"/>
              <a:t> </a:t>
            </a:r>
            <a:r>
              <a:rPr lang="es-ES" dirty="0" err="1"/>
              <a:t>doloremque</a:t>
            </a:r>
            <a:r>
              <a:rPr lang="es-ES" dirty="0"/>
              <a:t> </a:t>
            </a:r>
            <a:r>
              <a:rPr lang="es-ES" dirty="0" err="1"/>
              <a:t>laudantium</a:t>
            </a:r>
            <a:r>
              <a:rPr lang="es-ES" dirty="0"/>
              <a:t>, </a:t>
            </a:r>
            <a:r>
              <a:rPr lang="es-ES" dirty="0" err="1"/>
              <a:t>totam</a:t>
            </a:r>
            <a:r>
              <a:rPr lang="es-ES" dirty="0"/>
              <a:t> rem </a:t>
            </a:r>
            <a:r>
              <a:rPr lang="es-ES" dirty="0" err="1"/>
              <a:t>aperiam</a:t>
            </a:r>
            <a:r>
              <a:rPr lang="es-ES" dirty="0"/>
              <a:t>, </a:t>
            </a:r>
            <a:r>
              <a:rPr lang="es-ES" dirty="0" err="1"/>
              <a:t>eaque</a:t>
            </a:r>
            <a:r>
              <a:rPr lang="es-ES" dirty="0"/>
              <a:t> </a:t>
            </a:r>
            <a:r>
              <a:rPr lang="es-ES" dirty="0" err="1"/>
              <a:t>ipsa</a:t>
            </a:r>
            <a:r>
              <a:rPr lang="es-ES" dirty="0"/>
              <a:t> </a:t>
            </a:r>
            <a:r>
              <a:rPr lang="es-ES" dirty="0" err="1"/>
              <a:t>quae</a:t>
            </a:r>
            <a:r>
              <a:rPr lang="es-ES" dirty="0"/>
              <a:t> ab illo inventore veritatis et </a:t>
            </a:r>
            <a:r>
              <a:rPr lang="es-ES" dirty="0" err="1"/>
              <a:t>quasi</a:t>
            </a:r>
            <a:r>
              <a:rPr lang="es-ES" dirty="0"/>
              <a:t> </a:t>
            </a:r>
            <a:r>
              <a:rPr lang="es-ES" dirty="0" err="1"/>
              <a:t>architecto</a:t>
            </a:r>
            <a:r>
              <a:rPr lang="es-ES" dirty="0"/>
              <a:t> </a:t>
            </a:r>
            <a:r>
              <a:rPr lang="es-ES" dirty="0" err="1"/>
              <a:t>beatae</a:t>
            </a:r>
            <a:r>
              <a:rPr lang="es-ES" dirty="0"/>
              <a:t> vitae dicta sunt </a:t>
            </a:r>
            <a:r>
              <a:rPr lang="es-ES" dirty="0" err="1"/>
              <a:t>explicabo</a:t>
            </a:r>
            <a:r>
              <a:rPr lang="es-ES" dirty="0"/>
              <a:t>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ACA1DDE-6FA3-6E47-95C5-2F8E8C588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ipsum dolor est</a:t>
            </a:r>
          </a:p>
        </p:txBody>
      </p:sp>
    </p:spTree>
    <p:extLst>
      <p:ext uri="{BB962C8B-B14F-4D97-AF65-F5344CB8AC3E}">
        <p14:creationId xmlns:p14="http://schemas.microsoft.com/office/powerpoint/2010/main" val="17803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3E8FAF-8BA7-5341-B417-670B93020C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 </a:t>
            </a:r>
            <a:r>
              <a:rPr lang="es-ES" dirty="0" err="1"/>
              <a:t>convallis</a:t>
            </a:r>
            <a:r>
              <a:rPr lang="es-ES" dirty="0"/>
              <a:t> </a:t>
            </a:r>
            <a:r>
              <a:rPr lang="es-ES" dirty="0" err="1"/>
              <a:t>fringilla</a:t>
            </a:r>
            <a:r>
              <a:rPr lang="es-ES" dirty="0"/>
              <a:t>. </a:t>
            </a:r>
            <a:r>
              <a:rPr lang="es-ES" dirty="0" err="1"/>
              <a:t>Aenean</a:t>
            </a:r>
            <a:r>
              <a:rPr lang="es-ES" dirty="0"/>
              <a:t> a </a:t>
            </a:r>
            <a:r>
              <a:rPr lang="es-ES" dirty="0" err="1"/>
              <a:t>fermentum</a:t>
            </a:r>
            <a:r>
              <a:rPr lang="es-ES" dirty="0"/>
              <a:t> neque,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 </a:t>
            </a:r>
            <a:r>
              <a:rPr lang="es-ES" dirty="0" err="1"/>
              <a:t>blandit</a:t>
            </a:r>
            <a:r>
              <a:rPr lang="es-ES" dirty="0"/>
              <a:t> mauris. </a:t>
            </a:r>
            <a:r>
              <a:rPr lang="es-ES" dirty="0" err="1"/>
              <a:t>Vestibulum</a:t>
            </a:r>
            <a:r>
              <a:rPr lang="es-ES" dirty="0"/>
              <a:t> </a:t>
            </a:r>
            <a:r>
              <a:rPr lang="es-ES" dirty="0" err="1"/>
              <a:t>nec</a:t>
            </a:r>
            <a:r>
              <a:rPr lang="es-ES" dirty="0"/>
              <a:t> </a:t>
            </a:r>
            <a:r>
              <a:rPr lang="es-ES" dirty="0" err="1"/>
              <a:t>ligula</a:t>
            </a:r>
            <a:r>
              <a:rPr lang="es-ES" dirty="0"/>
              <a:t> porta, commodo mi ave </a:t>
            </a:r>
            <a:r>
              <a:rPr lang="es-ES" dirty="0" err="1"/>
              <a:t>pretium</a:t>
            </a:r>
            <a:r>
              <a:rPr lang="es-ES" dirty="0"/>
              <a:t>, </a:t>
            </a:r>
            <a:r>
              <a:rPr lang="es-ES" dirty="0" err="1"/>
              <a:t>tempor</a:t>
            </a:r>
            <a:r>
              <a:rPr lang="es-ES" dirty="0"/>
              <a:t> </a:t>
            </a:r>
            <a:r>
              <a:rPr lang="es-ES" dirty="0" err="1"/>
              <a:t>ipsum.Avec</a:t>
            </a:r>
            <a:r>
              <a:rPr lang="es-ES" dirty="0"/>
              <a:t> </a:t>
            </a:r>
            <a:r>
              <a:rPr lang="es-ES" dirty="0" err="1"/>
              <a:t>Vivamus</a:t>
            </a:r>
            <a:r>
              <a:rPr lang="es-ES" dirty="0"/>
              <a:t> </a:t>
            </a:r>
            <a:r>
              <a:rPr lang="es-ES" dirty="0" err="1"/>
              <a:t>gravida</a:t>
            </a:r>
            <a:r>
              <a:rPr lang="es-ES" dirty="0"/>
              <a:t> </a:t>
            </a:r>
            <a:r>
              <a:rPr lang="es-ES" dirty="0" err="1"/>
              <a:t>nisl</a:t>
            </a:r>
            <a:r>
              <a:rPr lang="es-ES" dirty="0"/>
              <a:t> ac </a:t>
            </a:r>
            <a:r>
              <a:rPr lang="es-ES" dirty="0" err="1"/>
              <a:t>mattis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non tortor</a:t>
            </a:r>
          </a:p>
        </p:txBody>
      </p:sp>
      <p:sp>
        <p:nvSpPr>
          <p:cNvPr id="6" name="CuadroTexto 14">
            <a:extLst>
              <a:ext uri="{FF2B5EF4-FFF2-40B4-BE49-F238E27FC236}">
                <a16:creationId xmlns:a16="http://schemas.microsoft.com/office/drawing/2014/main" id="{BC92540E-6B8B-D149-886E-65A63E2DD6D6}"/>
              </a:ext>
            </a:extLst>
          </p:cNvPr>
          <p:cNvSpPr txBox="1"/>
          <p:nvPr/>
        </p:nvSpPr>
        <p:spPr>
          <a:xfrm>
            <a:off x="4204844" y="4679032"/>
            <a:ext cx="73386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Página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t> </a:t>
            </a:r>
            <a:fld id="{69379E47-E368-AD4A-998C-C20A5EC63595}" type="slidenum">
              <a:rPr lang="en-GB" sz="600" b="0" i="0" u="none" strike="noStrike" kern="1200" baseline="0" smtClean="0">
                <a:solidFill>
                  <a:schemeClr val="bg1"/>
                </a:solidFill>
                <a:latin typeface="Graphik Regular" panose="020B0503030202060203" pitchFamily="34" charset="77"/>
                <a:ea typeface="Maison Neue Mono" charset="0"/>
                <a:cs typeface="Maison Neue Mono" charset="0"/>
              </a:rPr>
              <a:pPr marL="0" marR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lang="en-GB" sz="600" b="0" i="0" u="none" strike="noStrike" kern="1200" baseline="0" dirty="0">
              <a:solidFill>
                <a:schemeClr val="bg1"/>
              </a:solidFill>
              <a:latin typeface="Graphik Regular" panose="020B0503030202060203" pitchFamily="34" charset="77"/>
              <a:ea typeface="Maison Neue Mono" charset="0"/>
              <a:cs typeface="Maison Neue Mono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B38861-1D15-4741-A1C3-590844D6A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260" y="4546891"/>
            <a:ext cx="1800200" cy="369117"/>
          </a:xfrm>
          <a:prstGeom prst="rect">
            <a:avLst/>
          </a:prstGeo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DF447A5-09AD-B64A-9965-1A7D92F95E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3688" t="20999" r="22238" b="2449"/>
          <a:stretch/>
        </p:blipFill>
        <p:spPr>
          <a:xfrm>
            <a:off x="2260600" y="0"/>
            <a:ext cx="6883400" cy="514350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3ACB97F-0690-4F42-A7E2-0015ABE7A7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ipsum dolore est</a:t>
            </a:r>
          </a:p>
        </p:txBody>
      </p:sp>
    </p:spTree>
    <p:extLst>
      <p:ext uri="{BB962C8B-B14F-4D97-AF65-F5344CB8AC3E}">
        <p14:creationId xmlns:p14="http://schemas.microsoft.com/office/powerpoint/2010/main" val="2182839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958BDE-DCD5-7840-9A54-F316D08D81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231" t="16261" r="25242" b="7750"/>
          <a:stretch/>
        </p:blipFill>
        <p:spPr>
          <a:xfrm>
            <a:off x="2260600" y="0"/>
            <a:ext cx="6883400" cy="51435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D19900-1880-CB49-8759-FD572BA86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ES" dirty="0"/>
          </a:p>
          <a:p>
            <a:endParaRPr lang="en-E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98FDBE36-4467-904A-93DE-665948EB352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24" name="Marcador de texto 2">
            <a:extLst>
              <a:ext uri="{FF2B5EF4-FFF2-40B4-BE49-F238E27FC236}">
                <a16:creationId xmlns:a16="http://schemas.microsoft.com/office/drawing/2014/main" id="{9B16B718-0597-334B-8A18-2D09E69536BD}"/>
              </a:ext>
            </a:extLst>
          </p:cNvPr>
          <p:cNvSpPr txBox="1">
            <a:spLocks/>
          </p:cNvSpPr>
          <p:nvPr/>
        </p:nvSpPr>
        <p:spPr>
          <a:xfrm>
            <a:off x="252044" y="1958092"/>
            <a:ext cx="1851419" cy="2836158"/>
          </a:xfrm>
          <a:prstGeom prst="rect">
            <a:avLst/>
          </a:prstGeom>
        </p:spPr>
        <p:txBody>
          <a:bodyPr/>
          <a:lstStyle>
            <a:lvl1pPr marL="0" indent="0" algn="l" defTabSz="457200" rtl="0" eaLnBrk="0" fontAlgn="base" hangingPunct="0">
              <a:lnSpc>
                <a:spcPts val="11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Mada Light" pitchFamily="2" charset="0"/>
                <a:ea typeface="Mada Light" pitchFamily="2" charset="0"/>
                <a:cs typeface="Mada Light" pitchFamily="2" charset="0"/>
              </a:defRPr>
            </a:lvl1pPr>
            <a:lvl2pPr marL="4572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9144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3pPr>
            <a:lvl4pPr marL="13716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4pPr>
            <a:lvl5pPr marL="18288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Lorem ipsum dolor sit amet, consectetur adipiscing elit. Integer imperdiet mi nec tortor convallis fringilla. Aenean a fermentum neque, sit amet blandit mauris. Vestibulum nec ligula porta, commodo mi ave pretium, tempor ipsum.Avec Vivamus gravida nisl ac mattis elementum. Donec non tortor</a:t>
            </a:r>
            <a:endParaRPr lang="es-ES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4F6648DD-A87E-894B-A61A-3496D86BA1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731" y="1367754"/>
            <a:ext cx="1851419" cy="637260"/>
          </a:xfrm>
        </p:spPr>
        <p:txBody>
          <a:bodyPr/>
          <a:lstStyle/>
          <a:p>
            <a:r>
              <a:rPr lang="en-ES" dirty="0"/>
              <a:t>Lorem ipsum dolore est</a:t>
            </a:r>
          </a:p>
        </p:txBody>
      </p:sp>
    </p:spTree>
    <p:extLst>
      <p:ext uri="{BB962C8B-B14F-4D97-AF65-F5344CB8AC3E}">
        <p14:creationId xmlns:p14="http://schemas.microsoft.com/office/powerpoint/2010/main" val="1766708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DE8565-BE1B-4582-805B-6B7ADC689A5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s-ES" dirty="0"/>
              <a:t>In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 </a:t>
            </a:r>
            <a:r>
              <a:rPr lang="es-ES" dirty="0" err="1"/>
              <a:t>nibh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 </a:t>
            </a:r>
            <a:r>
              <a:rPr lang="es-ES" dirty="0" err="1"/>
              <a:t>faucibus</a:t>
            </a:r>
            <a:r>
              <a:rPr lang="es-ES" dirty="0"/>
              <a:t> </a:t>
            </a:r>
            <a:r>
              <a:rPr lang="es-ES" dirty="0" err="1"/>
              <a:t>pellentesque</a:t>
            </a:r>
            <a:r>
              <a:rPr lang="es-ES" dirty="0"/>
              <a:t> id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turpis</a:t>
            </a:r>
            <a:r>
              <a:rPr lang="es-ES" dirty="0"/>
              <a:t>. </a:t>
            </a:r>
            <a:r>
              <a:rPr lang="es-ES" dirty="0" err="1"/>
              <a:t>Proin</a:t>
            </a:r>
            <a:r>
              <a:rPr lang="es-ES" dirty="0"/>
              <a:t> </a:t>
            </a:r>
            <a:r>
              <a:rPr lang="es-ES" dirty="0" err="1"/>
              <a:t>interdum</a:t>
            </a:r>
            <a:r>
              <a:rPr lang="es-ES" dirty="0"/>
              <a:t> </a:t>
            </a:r>
            <a:r>
              <a:rPr lang="es-ES" dirty="0" err="1"/>
              <a:t>accumsan</a:t>
            </a:r>
            <a:r>
              <a:rPr lang="es-ES" dirty="0"/>
              <a:t> </a:t>
            </a:r>
            <a:r>
              <a:rPr lang="es-ES" dirty="0" err="1"/>
              <a:t>nisl</a:t>
            </a:r>
            <a:r>
              <a:rPr lang="es-ES" dirty="0"/>
              <a:t> ac </a:t>
            </a:r>
            <a:r>
              <a:rPr lang="es-ES" dirty="0" err="1"/>
              <a:t>feugiat</a:t>
            </a:r>
            <a:r>
              <a:rPr lang="es-ES" dirty="0"/>
              <a:t>. Ut porta </a:t>
            </a:r>
            <a:r>
              <a:rPr lang="es-ES" dirty="0" err="1"/>
              <a:t>sem</a:t>
            </a:r>
            <a:r>
              <a:rPr lang="es-ES" dirty="0"/>
              <a:t> vitae leo vehicula, ut </a:t>
            </a:r>
            <a:r>
              <a:rPr lang="es-ES" dirty="0" err="1"/>
              <a:t>tincidunt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molestie</a:t>
            </a:r>
            <a:r>
              <a:rPr lang="es-ES" dirty="0"/>
              <a:t>. </a:t>
            </a:r>
            <a:r>
              <a:rPr lang="es-ES" dirty="0" err="1"/>
              <a:t>Vestibulum</a:t>
            </a:r>
            <a:r>
              <a:rPr lang="es-ES" dirty="0"/>
              <a:t> id </a:t>
            </a:r>
            <a:r>
              <a:rPr lang="es-ES" dirty="0" err="1"/>
              <a:t>pharetra</a:t>
            </a:r>
            <a:r>
              <a:rPr lang="es-ES" dirty="0"/>
              <a:t> </a:t>
            </a:r>
            <a:r>
              <a:rPr lang="es-ES" dirty="0" err="1"/>
              <a:t>est</a:t>
            </a:r>
            <a:r>
              <a:rPr lang="es-ES" dirty="0"/>
              <a:t>. </a:t>
            </a:r>
          </a:p>
          <a:p>
            <a:pPr>
              <a:spcBef>
                <a:spcPts val="600"/>
              </a:spcBef>
            </a:pPr>
            <a:r>
              <a:rPr lang="es-ES" dirty="0" err="1"/>
              <a:t>risus</a:t>
            </a:r>
            <a:r>
              <a:rPr lang="es-ES" dirty="0"/>
              <a:t>,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congue</a:t>
            </a:r>
            <a:r>
              <a:rPr lang="es-ES" dirty="0"/>
              <a:t> </a:t>
            </a:r>
            <a:r>
              <a:rPr lang="es-ES" dirty="0" err="1"/>
              <a:t>augue</a:t>
            </a:r>
            <a:r>
              <a:rPr lang="es-ES" dirty="0"/>
              <a:t> </a:t>
            </a:r>
            <a:r>
              <a:rPr lang="es-ES" dirty="0" err="1"/>
              <a:t>posuere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. </a:t>
            </a:r>
            <a:r>
              <a:rPr lang="es-ES" dirty="0" err="1"/>
              <a:t>Phasellus</a:t>
            </a:r>
            <a:r>
              <a:rPr lang="es-ES" dirty="0"/>
              <a:t> </a:t>
            </a:r>
            <a:r>
              <a:rPr lang="es-ES" dirty="0" err="1"/>
              <a:t>enim</a:t>
            </a:r>
            <a:r>
              <a:rPr lang="es-ES" dirty="0"/>
              <a:t> </a:t>
            </a:r>
            <a:r>
              <a:rPr lang="es-ES" dirty="0" err="1"/>
              <a:t>nisi</a:t>
            </a:r>
            <a:r>
              <a:rPr lang="es-ES" dirty="0"/>
              <a:t>, </a:t>
            </a:r>
            <a:r>
              <a:rPr lang="es-ES" dirty="0" err="1"/>
              <a:t>varius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sed, </a:t>
            </a:r>
            <a:r>
              <a:rPr lang="es-ES" dirty="0" err="1"/>
              <a:t>tincidunt</a:t>
            </a:r>
            <a:r>
              <a:rPr lang="es-ES" dirty="0"/>
              <a:t> </a:t>
            </a:r>
            <a:r>
              <a:rPr lang="es-ES" dirty="0" err="1"/>
              <a:t>luctus</a:t>
            </a:r>
            <a:r>
              <a:rPr lang="es-ES" dirty="0"/>
              <a:t> </a:t>
            </a:r>
            <a:r>
              <a:rPr lang="es-ES" dirty="0" err="1"/>
              <a:t>purus</a:t>
            </a:r>
            <a:r>
              <a:rPr lang="es-ES" dirty="0"/>
              <a:t>. Mauris porta ex </a:t>
            </a:r>
            <a:r>
              <a:rPr lang="es-ES" dirty="0" err="1"/>
              <a:t>elit</a:t>
            </a:r>
            <a:r>
              <a:rPr lang="es-ES" dirty="0"/>
              <a:t>, ac </a:t>
            </a:r>
            <a:r>
              <a:rPr lang="es-ES" dirty="0" err="1"/>
              <a:t>varius</a:t>
            </a:r>
            <a:r>
              <a:rPr lang="es-ES" dirty="0"/>
              <a:t> tortor </a:t>
            </a:r>
            <a:r>
              <a:rPr lang="es-ES" dirty="0" err="1"/>
              <a:t>luctus</a:t>
            </a:r>
            <a:r>
              <a:rPr lang="es-ES" dirty="0"/>
              <a:t> </a:t>
            </a:r>
            <a:r>
              <a:rPr lang="es-ES" dirty="0" err="1"/>
              <a:t>eu</a:t>
            </a:r>
            <a:r>
              <a:rPr lang="es-ES" dirty="0"/>
              <a:t>. </a:t>
            </a:r>
            <a:r>
              <a:rPr lang="es-ES" dirty="0" err="1"/>
              <a:t>Proin</a:t>
            </a:r>
            <a:r>
              <a:rPr lang="es-ES" dirty="0"/>
              <a:t> ut </a:t>
            </a:r>
            <a:r>
              <a:rPr lang="es-ES" dirty="0" err="1"/>
              <a:t>nulla</a:t>
            </a:r>
            <a:r>
              <a:rPr lang="es-ES" dirty="0"/>
              <a:t> ut </a:t>
            </a:r>
            <a:r>
              <a:rPr lang="es-ES" dirty="0" err="1"/>
              <a:t>nulla</a:t>
            </a:r>
            <a:r>
              <a:rPr lang="es-ES" dirty="0"/>
              <a:t> auctor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 vitae </a:t>
            </a:r>
            <a:r>
              <a:rPr lang="es-ES" dirty="0" err="1"/>
              <a:t>felis</a:t>
            </a:r>
            <a:r>
              <a:rPr lang="es-ES" dirty="0"/>
              <a:t> </a:t>
            </a:r>
            <a:r>
              <a:rPr lang="es-ES" dirty="0" err="1"/>
              <a:t>varius</a:t>
            </a:r>
            <a:r>
              <a:rPr lang="es-ES" dirty="0"/>
              <a:t> urna </a:t>
            </a:r>
            <a:r>
              <a:rPr lang="es-ES" dirty="0" err="1"/>
              <a:t>volutpat</a:t>
            </a:r>
            <a:r>
              <a:rPr lang="es-ES" dirty="0"/>
              <a:t>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0A0B4C1-0D52-4AAB-875B-D8B105E258BB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B76DB954-AE4A-4F32-A0EF-ECCC7E18E7B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t="8928" b="892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D4BE8FC-1A60-3843-9C1C-668D95F549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ipsum</a:t>
            </a:r>
            <a:br>
              <a:rPr lang="en-ES" dirty="0"/>
            </a:br>
            <a:r>
              <a:rPr lang="en-ES" dirty="0"/>
              <a:t>doloret sequence</a:t>
            </a:r>
          </a:p>
        </p:txBody>
      </p:sp>
    </p:spTree>
    <p:extLst>
      <p:ext uri="{BB962C8B-B14F-4D97-AF65-F5344CB8AC3E}">
        <p14:creationId xmlns:p14="http://schemas.microsoft.com/office/powerpoint/2010/main" val="411381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27D64DB4-29FD-4F7E-B3A3-340A0CA36F77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/>
          <a:srcRect t="12816" b="12816"/>
          <a:stretch>
            <a:fillRect/>
          </a:stretch>
        </p:blipFill>
        <p:spPr>
          <a:xfrm>
            <a:off x="3175" y="895350"/>
            <a:ext cx="8007350" cy="3349625"/>
          </a:xfr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9AF94157-BEAB-42D1-9AB7-312EBD285A53}"/>
              </a:ext>
            </a:extLst>
          </p:cNvPr>
          <p:cNvSpPr/>
          <p:nvPr/>
        </p:nvSpPr>
        <p:spPr>
          <a:xfrm>
            <a:off x="3057896" y="1446345"/>
            <a:ext cx="4970488" cy="2806427"/>
          </a:xfrm>
          <a:prstGeom prst="rect">
            <a:avLst/>
          </a:prstGeom>
          <a:solidFill>
            <a:srgbClr val="22081E">
              <a:alpha val="69804"/>
            </a:srgbClr>
          </a:solidFill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47180CCB-81A6-4766-92B8-9C91560721AD}"/>
              </a:ext>
            </a:extLst>
          </p:cNvPr>
          <p:cNvSpPr txBox="1">
            <a:spLocks/>
          </p:cNvSpPr>
          <p:nvPr/>
        </p:nvSpPr>
        <p:spPr>
          <a:xfrm>
            <a:off x="6036906" y="3047915"/>
            <a:ext cx="2009192" cy="625561"/>
          </a:xfrm>
          <a:prstGeom prst="rect">
            <a:avLst/>
          </a:prstGeom>
        </p:spPr>
        <p:txBody>
          <a:bodyPr/>
          <a:lstStyle>
            <a:lvl1pPr marL="0" indent="0" algn="l" defTabSz="457200" rtl="0" eaLnBrk="0" fontAlgn="base" hangingPunct="0">
              <a:lnSpc>
                <a:spcPts val="11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" b="0" i="0" u="none" strike="noStrike" kern="1200" baseline="0" smtClean="0">
                <a:solidFill>
                  <a:srgbClr val="ADADAD"/>
                </a:solidFill>
                <a:latin typeface="Graphik Light" panose="020B0403030202060203" pitchFamily="34" charset="77"/>
                <a:ea typeface="Graphik Light" panose="020B0403030202060203" pitchFamily="34" charset="77"/>
                <a:cs typeface="Graphik Light" panose="020B0403030202060203" pitchFamily="34" charset="77"/>
              </a:defRPr>
            </a:lvl1pPr>
            <a:lvl2pPr marL="4572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9144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3pPr>
            <a:lvl4pPr marL="13716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4pPr>
            <a:lvl5pPr marL="18288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Praesent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ac dolor at mi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finibus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viverra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Praesent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metus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leo,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mollis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eget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elementum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ac,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blandit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cursus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lectus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Donec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imperdiet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risus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id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ipsum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cursus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tincidunt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Maecenas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sit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amet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dui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vel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metus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bibendum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interdum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4464FA40-E44E-AD4A-91B3-0DA8940C33D6}"/>
              </a:ext>
            </a:extLst>
          </p:cNvPr>
          <p:cNvSpPr txBox="1">
            <a:spLocks/>
          </p:cNvSpPr>
          <p:nvPr/>
        </p:nvSpPr>
        <p:spPr>
          <a:xfrm>
            <a:off x="3864396" y="3047915"/>
            <a:ext cx="2009192" cy="625561"/>
          </a:xfrm>
          <a:prstGeom prst="rect">
            <a:avLst/>
          </a:prstGeom>
        </p:spPr>
        <p:txBody>
          <a:bodyPr/>
          <a:lstStyle>
            <a:lvl1pPr marL="0" indent="0" algn="l" defTabSz="457200" rtl="0" eaLnBrk="0" fontAlgn="base" hangingPunct="0">
              <a:lnSpc>
                <a:spcPts val="11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" b="0" i="0" u="none" strike="noStrike" kern="1200" baseline="0" smtClean="0">
                <a:solidFill>
                  <a:srgbClr val="ADADAD"/>
                </a:solidFill>
                <a:latin typeface="Graphik Light" panose="020B0403030202060203" pitchFamily="34" charset="77"/>
                <a:ea typeface="Graphik Light" panose="020B0403030202060203" pitchFamily="34" charset="77"/>
                <a:cs typeface="Graphik Light" panose="020B0403030202060203" pitchFamily="34" charset="77"/>
              </a:defRPr>
            </a:lvl1pPr>
            <a:lvl2pPr marL="4572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9144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3pPr>
            <a:lvl4pPr marL="13716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4pPr>
            <a:lvl5pPr marL="18288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Praesent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ac dolor at mi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finibus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viverra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Praesent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metus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leo,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mollis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eget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elementum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ac,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blandit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cursus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lectus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Donec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imperdiet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risus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id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ipsum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cursus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tincidunt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Maecenas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sit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amet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dui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vel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metus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bibendum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 </a:t>
            </a:r>
            <a:r>
              <a:rPr lang="es-ES" dirty="0" err="1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interdum</a:t>
            </a:r>
            <a:r>
              <a:rPr lang="es-ES" dirty="0">
                <a:solidFill>
                  <a:schemeClr val="bg1">
                    <a:lumMod val="95000"/>
                  </a:schemeClr>
                </a:solidFill>
                <a:latin typeface="Mada Light" pitchFamily="2" charset="0"/>
              </a:rPr>
              <a:t>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649CA8-398F-E648-A084-31AB511FB2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ipusm est dolore adiscipunt</a:t>
            </a:r>
          </a:p>
        </p:txBody>
      </p:sp>
    </p:spTree>
    <p:extLst>
      <p:ext uri="{BB962C8B-B14F-4D97-AF65-F5344CB8AC3E}">
        <p14:creationId xmlns:p14="http://schemas.microsoft.com/office/powerpoint/2010/main" val="495645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C0912AC6-17BE-49A1-995D-A1393749FD0F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32066" r="35880" b="5838"/>
          <a:stretch/>
        </p:blipFill>
        <p:spPr>
          <a:xfrm>
            <a:off x="1" y="-1375"/>
            <a:ext cx="2627784" cy="5144875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01D495-D3C8-4FFC-83D8-D0F543541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. </a:t>
            </a:r>
            <a:r>
              <a:rPr lang="es-ES" dirty="0" err="1"/>
              <a:t>Maecenas</a:t>
            </a:r>
            <a:r>
              <a:rPr lang="es-ES" dirty="0"/>
              <a:t>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 </a:t>
            </a:r>
            <a:r>
              <a:rPr lang="es-ES" dirty="0" err="1"/>
              <a:t>dui</a:t>
            </a:r>
            <a:r>
              <a:rPr lang="es-ES" dirty="0"/>
              <a:t> </a:t>
            </a:r>
            <a:r>
              <a:rPr lang="es-ES" dirty="0" err="1"/>
              <a:t>vel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</a:t>
            </a:r>
            <a:r>
              <a:rPr lang="es-ES" dirty="0" err="1"/>
              <a:t>bibendum</a:t>
            </a:r>
            <a:endParaRPr lang="es-ES" dirty="0"/>
          </a:p>
          <a:p>
            <a:r>
              <a:rPr lang="es-ES" dirty="0"/>
              <a:t> </a:t>
            </a:r>
            <a:r>
              <a:rPr lang="es-ES" dirty="0" err="1"/>
              <a:t>interdum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non </a:t>
            </a:r>
            <a:r>
              <a:rPr lang="es-ES" dirty="0" err="1"/>
              <a:t>vestibulum</a:t>
            </a:r>
            <a:r>
              <a:rPr lang="es-ES" dirty="0"/>
              <a:t> urna. </a:t>
            </a:r>
            <a:r>
              <a:rPr lang="es-ES" dirty="0" err="1"/>
              <a:t>Etiam</a:t>
            </a:r>
            <a:r>
              <a:rPr lang="es-ES" dirty="0"/>
              <a:t> </a:t>
            </a:r>
            <a:r>
              <a:rPr lang="es-ES" dirty="0" err="1"/>
              <a:t>accumsan</a:t>
            </a:r>
            <a:r>
              <a:rPr lang="es-ES" dirty="0"/>
              <a:t>, eros </a:t>
            </a:r>
            <a:r>
              <a:rPr lang="es-ES" dirty="0" err="1"/>
              <a:t>vel</a:t>
            </a:r>
            <a:r>
              <a:rPr lang="es-ES" dirty="0"/>
              <a:t> </a:t>
            </a:r>
            <a:r>
              <a:rPr lang="es-ES" dirty="0" err="1"/>
              <a:t>aliquet</a:t>
            </a:r>
            <a:r>
              <a:rPr lang="es-ES" dirty="0"/>
              <a:t> </a:t>
            </a:r>
            <a:r>
              <a:rPr lang="es-ES" dirty="0" err="1"/>
              <a:t>consectetur</a:t>
            </a:r>
            <a:r>
              <a:rPr lang="es-ES" dirty="0"/>
              <a:t>, </a:t>
            </a:r>
            <a:r>
              <a:rPr lang="es-ES" dirty="0" err="1"/>
              <a:t>felis</a:t>
            </a:r>
            <a:r>
              <a:rPr lang="es-ES" dirty="0"/>
              <a:t> </a:t>
            </a:r>
            <a:r>
              <a:rPr lang="es-ES" dirty="0" err="1"/>
              <a:t>turpis</a:t>
            </a:r>
            <a:r>
              <a:rPr lang="es-ES" dirty="0"/>
              <a:t> </a:t>
            </a:r>
            <a:r>
              <a:rPr lang="es-ES" dirty="0" err="1"/>
              <a:t>vulputate</a:t>
            </a:r>
            <a:r>
              <a:rPr lang="es-ES" dirty="0"/>
              <a:t> </a:t>
            </a:r>
            <a:r>
              <a:rPr lang="es-ES" dirty="0" err="1"/>
              <a:t>purus</a:t>
            </a:r>
            <a:r>
              <a:rPr lang="es-ES" dirty="0"/>
              <a:t>, id </a:t>
            </a:r>
            <a:r>
              <a:rPr lang="es-ES" dirty="0" err="1"/>
              <a:t>placerat</a:t>
            </a:r>
            <a:r>
              <a:rPr lang="es-ES" dirty="0"/>
              <a:t>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quam</a:t>
            </a:r>
            <a:r>
              <a:rPr lang="es-ES" dirty="0"/>
              <a:t> ac </a:t>
            </a:r>
            <a:r>
              <a:rPr lang="es-ES" dirty="0" err="1"/>
              <a:t>tellus</a:t>
            </a:r>
            <a:r>
              <a:rPr lang="es-ES" dirty="0"/>
              <a:t>. Nunc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dictum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. </a:t>
            </a:r>
            <a:r>
              <a:rPr lang="es-ES" dirty="0" err="1"/>
              <a:t>Maecenas</a:t>
            </a:r>
            <a:r>
              <a:rPr lang="es-ES" dirty="0"/>
              <a:t> </a:t>
            </a:r>
            <a:r>
              <a:rPr lang="es-ES" dirty="0" err="1"/>
              <a:t>sit</a:t>
            </a:r>
            <a:r>
              <a:rPr lang="es-ES" dirty="0"/>
              <a:t>.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7A49EE-E3E7-482A-B045-D276DB24DBBD}"/>
              </a:ext>
            </a:extLst>
          </p:cNvPr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es-ES" dirty="0" err="1">
                <a:latin typeface="Mada Light" pitchFamily="2" charset="0"/>
              </a:rPr>
              <a:t>Vestibulum</a:t>
            </a:r>
            <a:r>
              <a:rPr lang="es-ES" dirty="0">
                <a:latin typeface="Mada Light" pitchFamily="2" charset="0"/>
              </a:rPr>
              <a:t> id </a:t>
            </a:r>
            <a:r>
              <a:rPr lang="es-ES" dirty="0" err="1">
                <a:latin typeface="Mada Light" pitchFamily="2" charset="0"/>
              </a:rPr>
              <a:t>pharetra</a:t>
            </a:r>
            <a:r>
              <a:rPr lang="es-ES" dirty="0">
                <a:latin typeface="Mada Light" pitchFamily="2" charset="0"/>
              </a:rPr>
              <a:t> </a:t>
            </a:r>
            <a:r>
              <a:rPr lang="es-ES" dirty="0" err="1">
                <a:latin typeface="Mada Light" pitchFamily="2" charset="0"/>
              </a:rPr>
              <a:t>est</a:t>
            </a:r>
            <a:r>
              <a:rPr lang="es-ES" dirty="0">
                <a:latin typeface="Mada Light" pitchFamily="2" charset="0"/>
              </a:rPr>
              <a:t> </a:t>
            </a:r>
            <a:r>
              <a:rPr lang="es-ES" dirty="0" err="1">
                <a:latin typeface="Mada Light" pitchFamily="2" charset="0"/>
              </a:rPr>
              <a:t>rhoncus</a:t>
            </a:r>
            <a:r>
              <a:rPr lang="es-ES" dirty="0">
                <a:latin typeface="Mada Light" pitchFamily="2" charset="0"/>
              </a:rPr>
              <a:t> </a:t>
            </a:r>
            <a:r>
              <a:rPr lang="es-ES" dirty="0" err="1">
                <a:latin typeface="Mada Light" pitchFamily="2" charset="0"/>
              </a:rPr>
              <a:t>avec</a:t>
            </a:r>
            <a:r>
              <a:rPr lang="es-ES" dirty="0">
                <a:latin typeface="Mada Light" pitchFamily="2" charset="0"/>
              </a:rPr>
              <a:t> </a:t>
            </a:r>
            <a:r>
              <a:rPr lang="es-ES" dirty="0" err="1">
                <a:latin typeface="Mada Light" pitchFamily="2" charset="0"/>
              </a:rPr>
              <a:t>accumsan</a:t>
            </a:r>
            <a:r>
              <a:rPr lang="es-ES" dirty="0">
                <a:latin typeface="Mada Light" pitchFamily="2" charset="0"/>
              </a:rPr>
              <a:t> </a:t>
            </a:r>
            <a:r>
              <a:rPr lang="es-ES" dirty="0" err="1">
                <a:latin typeface="Mada Light" pitchFamily="2" charset="0"/>
              </a:rPr>
              <a:t>risus</a:t>
            </a:r>
            <a:endParaRPr lang="es-ES" dirty="0">
              <a:latin typeface="Mada Light" pitchFamily="2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623EC40-8D82-754C-AD8B-3198FED988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ipsum avec</a:t>
            </a:r>
            <a:br>
              <a:rPr lang="en-ES" dirty="0"/>
            </a:br>
            <a:r>
              <a:rPr lang="en-ES" dirty="0"/>
              <a:t>consecutorim adiscit</a:t>
            </a:r>
          </a:p>
        </p:txBody>
      </p:sp>
    </p:spTree>
    <p:extLst>
      <p:ext uri="{BB962C8B-B14F-4D97-AF65-F5344CB8AC3E}">
        <p14:creationId xmlns:p14="http://schemas.microsoft.com/office/powerpoint/2010/main" val="1011607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D96A0C-B8DD-4FF2-A4DD-77489D5D836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5FD9120-289E-4846-AAA7-E4D84FE9A99E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r>
              <a:rPr lang="es-ES" dirty="0">
                <a:latin typeface="Baskerville Old Face" panose="02020602080505020303" pitchFamily="18" charset="77"/>
              </a:rPr>
              <a:t> dolor </a:t>
            </a:r>
            <a:r>
              <a:rPr lang="es-ES" dirty="0" err="1">
                <a:latin typeface="Baskerville Old Face" panose="02020602080505020303" pitchFamily="18" charset="77"/>
              </a:rPr>
              <a:t>est</a:t>
            </a:r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B7EE139-69C7-4D4D-8653-9F460E517562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</a:t>
            </a:r>
          </a:p>
          <a:p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A11E6120-6FB0-4016-9B2F-027098FD942E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r>
              <a:rPr lang="es-ES" dirty="0">
                <a:latin typeface="Baskerville Old Face" panose="02020602080505020303" pitchFamily="18" charset="77"/>
              </a:rPr>
              <a:t> dolor </a:t>
            </a:r>
            <a:r>
              <a:rPr lang="es-ES" dirty="0" err="1">
                <a:latin typeface="Baskerville Old Face" panose="02020602080505020303" pitchFamily="18" charset="77"/>
              </a:rPr>
              <a:t>est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FA762C4D-6E0C-40AE-AB31-E8FF9E874A6D}"/>
              </a:ext>
            </a:extLst>
          </p:cNvPr>
          <p:cNvSpPr>
            <a:spLocks noGrp="1"/>
          </p:cNvSpPr>
          <p:nvPr>
            <p:ph type="body" sz="half" idx="14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</a:t>
            </a:r>
          </a:p>
          <a:p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15F12214-FE0A-4985-8B39-E1BE626AFDB0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r>
              <a:rPr lang="es-ES" dirty="0">
                <a:latin typeface="Baskerville Old Face" panose="02020602080505020303" pitchFamily="18" charset="77"/>
              </a:rPr>
              <a:t> dolor </a:t>
            </a:r>
            <a:r>
              <a:rPr lang="es-ES" dirty="0" err="1">
                <a:latin typeface="Baskerville Old Face" panose="02020602080505020303" pitchFamily="18" charset="77"/>
              </a:rPr>
              <a:t>est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780532A-FF77-4850-B2D7-E80E83800BA0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</a:t>
            </a:r>
          </a:p>
          <a:p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5487B8BA-B03B-40AF-9A55-A60841C9F9A7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r>
              <a:rPr lang="es-ES" dirty="0">
                <a:latin typeface="Baskerville Old Face" panose="02020602080505020303" pitchFamily="18" charset="77"/>
              </a:rPr>
              <a:t> dolor </a:t>
            </a:r>
            <a:r>
              <a:rPr lang="es-ES" dirty="0" err="1">
                <a:latin typeface="Baskerville Old Face" panose="02020602080505020303" pitchFamily="18" charset="77"/>
              </a:rPr>
              <a:t>est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56F34D89-C536-4B7A-9D2E-9A59CA903933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s-ES" dirty="0"/>
              <a:t>1</a:t>
            </a: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39338AA8-5536-4707-B735-78BB804996B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23793" r="23793"/>
          <a:stretch/>
        </p:blipFill>
        <p:spPr>
          <a:xfrm>
            <a:off x="1" y="1779662"/>
            <a:ext cx="2082798" cy="2235686"/>
          </a:xfrm>
        </p:spPr>
      </p:pic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AE54B079-2891-48CF-BECC-8C517E86448D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 dirty="0"/>
              <a:t>2</a:t>
            </a: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76A12C97-3C19-47D5-8D3D-D7D98DD8EC38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 dirty="0"/>
              <a:t>3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068B20A4-697C-44C5-B035-FCA01D2DE8B2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 dirty="0"/>
              <a:t>4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B349C1A7-E744-EA4A-BF99-E298A23370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3340003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6F9E137D-2555-4BFF-81E6-1CE7C391FC9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/>
          <a:srcRect l="7333" r="7333"/>
          <a:stretch/>
        </p:blipFill>
        <p:spPr/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6D391E-BA8A-4602-BCB9-04248F8B6E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>
                <a:solidFill>
                  <a:srgbClr val="CAA2DD"/>
                </a:solidFill>
              </a:rPr>
              <a:t>Vestibulum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nec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ligula</a:t>
            </a:r>
            <a:r>
              <a:rPr lang="es-ES" dirty="0">
                <a:solidFill>
                  <a:srgbClr val="CAA2DD"/>
                </a:solidFill>
              </a:rPr>
              <a:t> porta, commodo mi </a:t>
            </a:r>
            <a:r>
              <a:rPr lang="es-ES" dirty="0" err="1">
                <a:solidFill>
                  <a:srgbClr val="CAA2DD"/>
                </a:solidFill>
              </a:rPr>
              <a:t>pretium</a:t>
            </a:r>
            <a:r>
              <a:rPr lang="es-ES" dirty="0">
                <a:solidFill>
                  <a:srgbClr val="CAA2DD"/>
                </a:solidFill>
              </a:rPr>
              <a:t>, </a:t>
            </a:r>
            <a:r>
              <a:rPr lang="es-ES" dirty="0" err="1">
                <a:solidFill>
                  <a:srgbClr val="CAA2DD"/>
                </a:solidFill>
              </a:rPr>
              <a:t>tempor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ipsum</a:t>
            </a:r>
            <a:r>
              <a:rPr lang="es-ES" dirty="0">
                <a:solidFill>
                  <a:srgbClr val="CAA2DD"/>
                </a:solidFill>
              </a:rPr>
              <a:t>. </a:t>
            </a:r>
            <a:r>
              <a:rPr lang="es-ES" dirty="0" err="1">
                <a:solidFill>
                  <a:srgbClr val="CAA2DD"/>
                </a:solidFill>
              </a:rPr>
              <a:t>Vivamus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gravida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nisl</a:t>
            </a:r>
            <a:r>
              <a:rPr lang="es-ES" dirty="0">
                <a:solidFill>
                  <a:srgbClr val="CAA2DD"/>
                </a:solidFill>
              </a:rPr>
              <a:t> ac </a:t>
            </a:r>
            <a:r>
              <a:rPr lang="es-ES" dirty="0" err="1">
                <a:solidFill>
                  <a:srgbClr val="CAA2DD"/>
                </a:solidFill>
              </a:rPr>
              <a:t>mattis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elementum</a:t>
            </a:r>
            <a:r>
              <a:rPr lang="es-ES" dirty="0">
                <a:solidFill>
                  <a:srgbClr val="CAA2DD"/>
                </a:solidFill>
              </a:rPr>
              <a:t>. </a:t>
            </a:r>
            <a:r>
              <a:rPr lang="es-ES" dirty="0" err="1">
                <a:solidFill>
                  <a:srgbClr val="CAA2DD"/>
                </a:solidFill>
              </a:rPr>
              <a:t>Donec</a:t>
            </a:r>
            <a:r>
              <a:rPr lang="es-ES" dirty="0">
                <a:solidFill>
                  <a:srgbClr val="CAA2DD"/>
                </a:solidFill>
              </a:rPr>
              <a:t> non tortor </a:t>
            </a:r>
            <a:r>
              <a:rPr lang="es-ES" dirty="0" err="1">
                <a:solidFill>
                  <a:srgbClr val="CAA2DD"/>
                </a:solidFill>
              </a:rPr>
              <a:t>euismod</a:t>
            </a:r>
            <a:r>
              <a:rPr lang="es-ES" dirty="0">
                <a:solidFill>
                  <a:srgbClr val="CAA2DD"/>
                </a:solidFill>
              </a:rPr>
              <a:t>, ornare </a:t>
            </a:r>
            <a:r>
              <a:rPr lang="es-ES" dirty="0" err="1">
                <a:solidFill>
                  <a:srgbClr val="CAA2DD"/>
                </a:solidFill>
              </a:rPr>
              <a:t>nibh</a:t>
            </a:r>
            <a:r>
              <a:rPr lang="es-ES" dirty="0">
                <a:solidFill>
                  <a:srgbClr val="CAA2DD"/>
                </a:solidFill>
              </a:rPr>
              <a:t> ornare, commodo </a:t>
            </a:r>
            <a:r>
              <a:rPr lang="es-ES" dirty="0" err="1">
                <a:solidFill>
                  <a:srgbClr val="CAA2DD"/>
                </a:solidFill>
              </a:rPr>
              <a:t>massa</a:t>
            </a:r>
            <a:r>
              <a:rPr lang="es-ES" dirty="0"/>
              <a:t>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DB5242-F622-4D9D-B670-DC06B853C3CB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83F892-977F-1649-87CD-3BBD0A63DA1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2620601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C435AE-2A91-AC4B-80FE-95E37EEF6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Presentación Marca Kronos 2021</a:t>
            </a:r>
          </a:p>
        </p:txBody>
      </p:sp>
    </p:spTree>
    <p:extLst>
      <p:ext uri="{BB962C8B-B14F-4D97-AF65-F5344CB8AC3E}">
        <p14:creationId xmlns:p14="http://schemas.microsoft.com/office/powerpoint/2010/main" val="3588113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BF9623D-574D-4B4C-985B-EEA32E021C7A}"/>
              </a:ext>
            </a:extLst>
          </p:cNvPr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498A20-7185-4E3B-A6A4-11192456EF24}"/>
              </a:ext>
            </a:extLst>
          </p:cNvPr>
          <p:cNvSpPr>
            <a:spLocks noGrp="1"/>
          </p:cNvSpPr>
          <p:nvPr>
            <p:ph type="body" sz="half" idx="27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CC0B32B-5BA0-403E-BC89-DA172D8E9CAE}"/>
              </a:ext>
            </a:extLst>
          </p:cNvPr>
          <p:cNvSpPr>
            <a:spLocks noGrp="1"/>
          </p:cNvSpPr>
          <p:nvPr>
            <p:ph type="body" sz="half" idx="31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80AF041-0BA4-425C-B566-05AA74542ECA}"/>
              </a:ext>
            </a:extLst>
          </p:cNvPr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Praesent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ac dolor at mi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finibus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viverra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Praesent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metus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leo,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mollis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eget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elementum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ac,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blandit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cursus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s-E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lectus</a:t>
            </a:r>
            <a:r>
              <a:rPr lang="es-E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s-E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5BAA874C-6F6A-41B8-8B7D-9BDD908FD151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7CF019CF-D033-4AB0-8824-22457E47B8B6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es-ES" dirty="0" err="1">
                <a:solidFill>
                  <a:srgbClr val="CAA2DD"/>
                </a:solidFill>
              </a:rPr>
              <a:t>Lorem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ipsum</a:t>
            </a:r>
            <a:endParaRPr lang="es-ES" dirty="0">
              <a:solidFill>
                <a:srgbClr val="CAA2DD"/>
              </a:solidFill>
            </a:endParaRPr>
          </a:p>
          <a:p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8801326-2DB8-4C93-B74E-65D89A36404E}"/>
              </a:ext>
            </a:extLst>
          </p:cNvPr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s-ES" dirty="0" err="1">
                <a:solidFill>
                  <a:srgbClr val="CAA2DD"/>
                </a:solidFill>
              </a:rPr>
              <a:t>Lorem</a:t>
            </a:r>
            <a:r>
              <a:rPr lang="es-ES" dirty="0">
                <a:solidFill>
                  <a:srgbClr val="CAA2DD"/>
                </a:solidFill>
              </a:rPr>
              <a:t> </a:t>
            </a:r>
            <a:r>
              <a:rPr lang="es-ES" dirty="0" err="1">
                <a:solidFill>
                  <a:srgbClr val="CAA2DD"/>
                </a:solidFill>
              </a:rPr>
              <a:t>ipsum</a:t>
            </a:r>
            <a:endParaRPr lang="es-ES" dirty="0">
              <a:solidFill>
                <a:srgbClr val="CAA2DD"/>
              </a:solidFill>
            </a:endParaRPr>
          </a:p>
          <a:p>
            <a:endParaRPr lang="es-ES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9058108A-D015-4235-9A1B-743A0206525C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86EE26DC-4148-4574-B4FB-32E252E2C5A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effectLst/>
              </a:rPr>
              <a:t>.</a:t>
            </a:r>
            <a:endParaRPr lang="es-E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8873C04-9829-9A48-A81A-7BB1C0FBF6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ipsum et adisciplenct adis</a:t>
            </a:r>
          </a:p>
        </p:txBody>
      </p:sp>
    </p:spTree>
    <p:extLst>
      <p:ext uri="{BB962C8B-B14F-4D97-AF65-F5344CB8AC3E}">
        <p14:creationId xmlns:p14="http://schemas.microsoft.com/office/powerpoint/2010/main" val="423827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2C19E707-29EC-4966-BF62-04D2EDFAA051}"/>
              </a:ext>
            </a:extLst>
          </p:cNvPr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FF52EA-8030-46D3-BCE0-2930434A40AD}"/>
              </a:ext>
            </a:extLst>
          </p:cNvPr>
          <p:cNvSpPr>
            <a:spLocks noGrp="1"/>
          </p:cNvSpPr>
          <p:nvPr>
            <p:ph type="body" sz="half" idx="27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55D74BC-E390-49F6-BE9E-F5EE84A9BEDA}"/>
              </a:ext>
            </a:extLst>
          </p:cNvPr>
          <p:cNvSpPr>
            <a:spLocks noGrp="1"/>
          </p:cNvSpPr>
          <p:nvPr>
            <p:ph type="body" sz="half" idx="31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C26EA0D-F897-4F55-B3A7-FD0DC6C379B3}"/>
              </a:ext>
            </a:extLst>
          </p:cNvPr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BBCA6D49-3F12-4E88-8B79-596EAFA5F200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E79975BB-1745-472A-8301-EF7128725B29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es-ES" dirty="0" err="1">
                <a:solidFill>
                  <a:srgbClr val="CAA2DD"/>
                </a:solidFill>
                <a:latin typeface="Baskerville Old Face" panose="02020602080505020303" pitchFamily="18" charset="77"/>
              </a:rPr>
              <a:t>Lorem</a:t>
            </a:r>
            <a:r>
              <a:rPr lang="es-ES" dirty="0">
                <a:solidFill>
                  <a:srgbClr val="CAA2DD"/>
                </a:solidFill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solidFill>
                  <a:srgbClr val="CAA2DD"/>
                </a:solidFill>
                <a:latin typeface="Baskerville Old Face" panose="02020602080505020303" pitchFamily="18" charset="77"/>
              </a:rPr>
              <a:t>ipsum</a:t>
            </a:r>
            <a:endParaRPr lang="es-ES" dirty="0">
              <a:solidFill>
                <a:srgbClr val="CAA2DD"/>
              </a:solidFill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B0804AE-DDBB-498B-B8C4-DDDE56B24E38}"/>
              </a:ext>
            </a:extLst>
          </p:cNvPr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s-ES" dirty="0" err="1">
                <a:solidFill>
                  <a:srgbClr val="CAA2DD"/>
                </a:solidFill>
                <a:latin typeface="Baskerville Old Face" panose="02020602080505020303" pitchFamily="18" charset="77"/>
              </a:rPr>
              <a:t>Lorem</a:t>
            </a:r>
            <a:r>
              <a:rPr lang="es-ES" dirty="0">
                <a:solidFill>
                  <a:srgbClr val="CAA2DD"/>
                </a:solidFill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solidFill>
                  <a:srgbClr val="CAA2DD"/>
                </a:solidFill>
                <a:latin typeface="Baskerville Old Face" panose="02020602080505020303" pitchFamily="18" charset="77"/>
              </a:rPr>
              <a:t>ipsum</a:t>
            </a:r>
            <a:endParaRPr lang="es-ES" dirty="0">
              <a:solidFill>
                <a:srgbClr val="CAA2DD"/>
              </a:solidFill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1297100D-2E16-4E33-82C7-C14D23D5E13E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623A37B0-ABD8-4454-A9CB-07745E19DFE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effectLst/>
              </a:rPr>
              <a:t>.</a:t>
            </a:r>
            <a:endParaRPr lang="es-ES" dirty="0"/>
          </a:p>
          <a:p>
            <a:endParaRPr lang="es-ES" dirty="0"/>
          </a:p>
        </p:txBody>
      </p:sp>
      <p:sp>
        <p:nvSpPr>
          <p:cNvPr id="14" name="Title 12">
            <a:extLst>
              <a:ext uri="{FF2B5EF4-FFF2-40B4-BE49-F238E27FC236}">
                <a16:creationId xmlns:a16="http://schemas.microsoft.com/office/drawing/2014/main" id="{0EAEE0A6-69AB-D044-8534-CD7441F78D66}"/>
              </a:ext>
            </a:extLst>
          </p:cNvPr>
          <p:cNvSpPr txBox="1">
            <a:spLocks/>
          </p:cNvSpPr>
          <p:nvPr/>
        </p:nvSpPr>
        <p:spPr>
          <a:xfrm>
            <a:off x="252000" y="1098889"/>
            <a:ext cx="2008600" cy="717831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defRPr lang="es-ES_tradnl" sz="1800" b="0" i="0" u="none" strike="noStrike" kern="1200" baseline="0">
                <a:solidFill>
                  <a:srgbClr val="22081E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ES" dirty="0"/>
              <a:t>Dolor ipsum et adisciplenct adis</a:t>
            </a:r>
          </a:p>
        </p:txBody>
      </p:sp>
    </p:spTree>
    <p:extLst>
      <p:ext uri="{BB962C8B-B14F-4D97-AF65-F5344CB8AC3E}">
        <p14:creationId xmlns:p14="http://schemas.microsoft.com/office/powerpoint/2010/main" val="60532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6EE95278-9ED6-4B6E-A3E7-B0D01481A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effectLst/>
              </a:rPr>
              <a:t>.</a:t>
            </a:r>
            <a:endParaRPr lang="es-ES" dirty="0"/>
          </a:p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72EA012-3805-4D24-9550-F46075CA962A}"/>
              </a:ext>
            </a:extLst>
          </p:cNvPr>
          <p:cNvSpPr>
            <a:spLocks noGrp="1"/>
          </p:cNvSpPr>
          <p:nvPr>
            <p:ph type="body" sz="half" idx="31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4CD47C1-5DD1-40FB-A110-D2B9F2A6DB9D}"/>
              </a:ext>
            </a:extLst>
          </p:cNvPr>
          <p:cNvSpPr>
            <a:spLocks noGrp="1"/>
          </p:cNvSpPr>
          <p:nvPr>
            <p:ph type="body" sz="half" idx="32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62632B07-F157-463C-A9B9-6E43E8C2F3A7}"/>
              </a:ext>
            </a:extLst>
          </p:cNvPr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</a:t>
            </a:r>
          </a:p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3560333-49B0-492C-944F-13CEAE620243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s-ES" dirty="0" err="1">
                <a:solidFill>
                  <a:srgbClr val="2F0067"/>
                </a:solidFill>
                <a:latin typeface="Baskerville Old Face" panose="02020602080505020303" pitchFamily="18" charset="77"/>
              </a:rPr>
              <a:t>Lorem</a:t>
            </a:r>
            <a:r>
              <a:rPr lang="es-ES" dirty="0">
                <a:solidFill>
                  <a:srgbClr val="2F0067"/>
                </a:solidFill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solidFill>
                  <a:srgbClr val="2F0067"/>
                </a:solidFill>
                <a:latin typeface="Baskerville Old Face" panose="02020602080505020303" pitchFamily="18" charset="77"/>
              </a:rPr>
              <a:t>ipsum</a:t>
            </a:r>
            <a:endParaRPr lang="es-ES" dirty="0">
              <a:solidFill>
                <a:srgbClr val="2F0067"/>
              </a:solidFill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8EB53FC9-1369-4C56-AF4E-9CADF09A06E0}"/>
              </a:ext>
            </a:extLst>
          </p:cNvPr>
          <p:cNvSpPr>
            <a:spLocks noGrp="1"/>
          </p:cNvSpPr>
          <p:nvPr>
            <p:ph type="body" sz="half" idx="35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endParaRPr lang="es-ES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63E5FF5C-5436-4BAE-A4B2-0D85080102CC}"/>
              </a:ext>
            </a:extLst>
          </p:cNvPr>
          <p:cNvSpPr>
            <a:spLocks noGrp="1"/>
          </p:cNvSpPr>
          <p:nvPr>
            <p:ph type="body" sz="half" idx="36"/>
          </p:nvPr>
        </p:nvSpPr>
        <p:spPr/>
        <p:txBody>
          <a:bodyPr/>
          <a:lstStyle/>
          <a:p>
            <a:r>
              <a:rPr lang="es-ES" dirty="0" err="1">
                <a:latin typeface="Baskerville Old Face" panose="02020602080505020303" pitchFamily="18" charset="77"/>
              </a:rPr>
              <a:t>Lorem</a:t>
            </a:r>
            <a:r>
              <a:rPr lang="es-ES" dirty="0">
                <a:latin typeface="Baskerville Old Face" panose="02020602080505020303" pitchFamily="18" charset="77"/>
              </a:rPr>
              <a:t> </a:t>
            </a:r>
            <a:r>
              <a:rPr lang="es-ES" dirty="0" err="1">
                <a:latin typeface="Baskerville Old Face" panose="02020602080505020303" pitchFamily="18" charset="77"/>
              </a:rPr>
              <a:t>ipsum</a:t>
            </a:r>
            <a:endParaRPr lang="es-ES" dirty="0">
              <a:latin typeface="Baskerville Old Face" panose="02020602080505020303" pitchFamily="18" charset="77"/>
            </a:endParaRPr>
          </a:p>
          <a:p>
            <a:endParaRPr lang="es-ES" dirty="0">
              <a:latin typeface="Baskerville Old Face" panose="02020602080505020303" pitchFamily="18" charset="77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7D9F021E-E9E8-40FC-82D0-04FF50D48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571710"/>
              </p:ext>
            </p:extLst>
          </p:nvPr>
        </p:nvGraphicFramePr>
        <p:xfrm>
          <a:off x="4636972" y="1857542"/>
          <a:ext cx="3177372" cy="2377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itle 11">
            <a:extLst>
              <a:ext uri="{FF2B5EF4-FFF2-40B4-BE49-F238E27FC236}">
                <a16:creationId xmlns:a16="http://schemas.microsoft.com/office/drawing/2014/main" id="{B1D4EF5C-264D-8843-934C-64C15E5790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ipsuc adesciplinat solor</a:t>
            </a:r>
          </a:p>
        </p:txBody>
      </p:sp>
    </p:spTree>
    <p:extLst>
      <p:ext uri="{BB962C8B-B14F-4D97-AF65-F5344CB8AC3E}">
        <p14:creationId xmlns:p14="http://schemas.microsoft.com/office/powerpoint/2010/main" val="1635266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338CDD5-09A2-4467-9D83-3FFCB382DA5F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es-ES" dirty="0"/>
              <a:t>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D744E61-8A6D-4080-AAB0-D06F5CA53788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4E4E4B-6BDA-4067-A9E8-60C447AD95DB}"/>
              </a:ext>
            </a:extLst>
          </p:cNvPr>
          <p:cNvSpPr>
            <a:spLocks noGrp="1"/>
          </p:cNvSpPr>
          <p:nvPr>
            <p:ph type="body" sz="half" idx="29"/>
          </p:nvPr>
        </p:nvSpPr>
        <p:spPr/>
        <p:txBody>
          <a:bodyPr/>
          <a:lstStyle/>
          <a:p>
            <a:r>
              <a:rPr lang="es-ES" dirty="0"/>
              <a:t>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FF0633D-D982-4C32-865A-F3E855B417A8}"/>
              </a:ext>
            </a:extLst>
          </p:cNvPr>
          <p:cNvSpPr>
            <a:spLocks noGrp="1"/>
          </p:cNvSpPr>
          <p:nvPr>
            <p:ph type="body" sz="half" idx="30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97E90861-0C0A-43D3-860A-0B643326DEC2}"/>
              </a:ext>
            </a:extLst>
          </p:cNvPr>
          <p:cNvSpPr>
            <a:spLocks noGrp="1"/>
          </p:cNvSpPr>
          <p:nvPr>
            <p:ph type="body" sz="half" idx="33"/>
          </p:nvPr>
        </p:nvSpPr>
        <p:spPr/>
        <p:txBody>
          <a:bodyPr/>
          <a:lstStyle/>
          <a:p>
            <a:r>
              <a:rPr lang="es-ES" dirty="0"/>
              <a:t>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</a:p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F38259BA-AF92-4928-87C6-31BD18A48A62}"/>
              </a:ext>
            </a:extLst>
          </p:cNvPr>
          <p:cNvSpPr>
            <a:spLocks noGrp="1"/>
          </p:cNvSpPr>
          <p:nvPr>
            <p:ph type="body" sz="half" idx="34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4F048E4-0644-419E-9B2F-144889F9281C}"/>
              </a:ext>
            </a:extLst>
          </p:cNvPr>
          <p:cNvSpPr>
            <a:spLocks noGrp="1"/>
          </p:cNvSpPr>
          <p:nvPr>
            <p:ph type="body" sz="half" idx="35"/>
          </p:nvPr>
        </p:nvSpPr>
        <p:spPr/>
        <p:txBody>
          <a:bodyPr/>
          <a:lstStyle/>
          <a:p>
            <a:r>
              <a:rPr lang="es-ES" dirty="0"/>
              <a:t>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</a:p>
          <a:p>
            <a:endParaRPr lang="es-ES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3D624425-C110-422A-9B55-A25BF1A110CE}"/>
              </a:ext>
            </a:extLst>
          </p:cNvPr>
          <p:cNvSpPr>
            <a:spLocks noGrp="1"/>
          </p:cNvSpPr>
          <p:nvPr>
            <p:ph type="body" sz="half" idx="36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1E603334-4435-4015-9F1F-E119003D6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effectLst/>
              </a:rPr>
              <a:t>.</a:t>
            </a:r>
            <a:endParaRPr lang="es-ES" dirty="0"/>
          </a:p>
          <a:p>
            <a:endParaRPr lang="es-ES" dirty="0"/>
          </a:p>
        </p:txBody>
      </p:sp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855BC4C1-4099-4BE4-B246-CD43A6DBCEC1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2"/>
          <a:srcRect l="23656" r="23656"/>
          <a:stretch>
            <a:fillRect/>
          </a:stretch>
        </p:blipFill>
        <p:spPr/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E8B28135-6E86-4442-9101-5EC73D896CE9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"/>
          <a:srcRect l="27797" r="27797"/>
          <a:stretch>
            <a:fillRect/>
          </a:stretch>
        </p:blipFill>
        <p:spPr/>
      </p:pic>
      <p:pic>
        <p:nvPicPr>
          <p:cNvPr id="19" name="Marcador de posición de imagen 18">
            <a:extLst>
              <a:ext uri="{FF2B5EF4-FFF2-40B4-BE49-F238E27FC236}">
                <a16:creationId xmlns:a16="http://schemas.microsoft.com/office/drawing/2014/main" id="{31EDCC2C-5ED2-4678-99B2-251AF5C5697C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4"/>
          <a:srcRect l="27773" r="27773"/>
          <a:stretch>
            <a:fillRect/>
          </a:stretch>
        </p:blipFill>
        <p:spPr/>
      </p:pic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AA3A8AAB-415F-402D-B641-C12F0CD16B14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5"/>
          <a:srcRect l="27797" r="27797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C8023C5C-A6F7-5149-9CCA-1EAFBE0A6A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ipsum et adisciplenct adis</a:t>
            </a:r>
            <a:br>
              <a:rPr lang="en-ES" dirty="0"/>
            </a:b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037138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5B3A893D-8099-473E-9303-86E165022F93}"/>
              </a:ext>
            </a:extLst>
          </p:cNvPr>
          <p:cNvSpPr>
            <a:spLocks noGrp="1"/>
          </p:cNvSpPr>
          <p:nvPr>
            <p:ph type="body" sz="half" idx="29"/>
          </p:nvPr>
        </p:nvSpPr>
        <p:spPr/>
        <p:txBody>
          <a:bodyPr/>
          <a:lstStyle/>
          <a:p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 </a:t>
            </a:r>
            <a:r>
              <a:rPr lang="es-ES" dirty="0" err="1"/>
              <a:t>efficitur</a:t>
            </a:r>
            <a:r>
              <a:rPr lang="es-ES" dirty="0"/>
              <a:t>. </a:t>
            </a:r>
            <a:r>
              <a:rPr lang="es-ES" dirty="0" err="1"/>
              <a:t>Aliquam</a:t>
            </a:r>
            <a:r>
              <a:rPr lang="es-ES" dirty="0"/>
              <a:t> vitae </a:t>
            </a:r>
            <a:r>
              <a:rPr lang="es-ES" dirty="0" err="1"/>
              <a:t>sagittis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. </a:t>
            </a:r>
            <a:r>
              <a:rPr lang="es-ES" dirty="0" err="1"/>
              <a:t>Proin</a:t>
            </a:r>
            <a:r>
              <a:rPr lang="es-ES" dirty="0"/>
              <a:t> et </a:t>
            </a:r>
            <a:r>
              <a:rPr lang="es-ES" dirty="0" err="1"/>
              <a:t>nisi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orci</a:t>
            </a:r>
            <a:r>
              <a:rPr lang="es-ES" dirty="0"/>
              <a:t> </a:t>
            </a:r>
            <a:r>
              <a:rPr lang="es-ES" dirty="0" err="1"/>
              <a:t>condimentum</a:t>
            </a:r>
            <a:r>
              <a:rPr lang="es-ES" dirty="0"/>
              <a:t> </a:t>
            </a:r>
            <a:r>
              <a:rPr lang="es-ES" dirty="0" err="1"/>
              <a:t>sodales</a:t>
            </a:r>
            <a:r>
              <a:rPr lang="es-ES" dirty="0"/>
              <a:t>. </a:t>
            </a:r>
            <a:r>
              <a:rPr lang="es-ES" dirty="0" err="1"/>
              <a:t>Aliquam</a:t>
            </a:r>
            <a:r>
              <a:rPr lang="es-ES" dirty="0"/>
              <a:t> </a:t>
            </a:r>
            <a:r>
              <a:rPr lang="es-ES" dirty="0" err="1"/>
              <a:t>erat</a:t>
            </a:r>
            <a:r>
              <a:rPr lang="es-ES" dirty="0"/>
              <a:t> </a:t>
            </a:r>
            <a:r>
              <a:rPr lang="es-ES" dirty="0" err="1"/>
              <a:t>volutpat</a:t>
            </a:r>
            <a:r>
              <a:rPr lang="es-ES" dirty="0"/>
              <a:t>. In </a:t>
            </a:r>
            <a:r>
              <a:rPr lang="es-ES" dirty="0" err="1"/>
              <a:t>faucibus</a:t>
            </a:r>
            <a:r>
              <a:rPr lang="es-ES" dirty="0"/>
              <a:t> </a:t>
            </a:r>
            <a:r>
              <a:rPr lang="es-ES" dirty="0" err="1"/>
              <a:t>nisl</a:t>
            </a:r>
            <a:r>
              <a:rPr lang="es-ES" dirty="0"/>
              <a:t> at </a:t>
            </a:r>
            <a:r>
              <a:rPr lang="es-ES" dirty="0" err="1"/>
              <a:t>enim</a:t>
            </a:r>
            <a:r>
              <a:rPr lang="es-ES" dirty="0"/>
              <a:t>,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1EE9339-399E-4B75-A925-953FEA9AEEF6}"/>
              </a:ext>
            </a:extLst>
          </p:cNvPr>
          <p:cNvSpPr>
            <a:spLocks noGrp="1"/>
          </p:cNvSpPr>
          <p:nvPr>
            <p:ph type="body" sz="half" idx="30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C90CCE46-22A5-4E2C-8138-D04B194962E6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2"/>
          <a:srcRect l="15815" r="15815"/>
          <a:stretch/>
        </p:blipFill>
        <p:spPr/>
      </p:pic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02466C-EB50-4079-B955-24C2F1945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endParaRPr lang="es-ES" dirty="0">
              <a:solidFill>
                <a:srgbClr val="000000"/>
              </a:solidFill>
            </a:endParaRPr>
          </a:p>
          <a:p>
            <a:r>
              <a:rPr lang="es-ES" dirty="0"/>
              <a:t>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effectLst/>
              </a:rPr>
              <a:t>.</a:t>
            </a:r>
            <a:endParaRPr lang="es-ES" dirty="0"/>
          </a:p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D7ADA87B-6873-4293-88D4-E55BA935AE49}"/>
              </a:ext>
            </a:extLst>
          </p:cNvPr>
          <p:cNvSpPr>
            <a:spLocks noGrp="1"/>
          </p:cNvSpPr>
          <p:nvPr>
            <p:ph type="body" sz="half" idx="42"/>
          </p:nvPr>
        </p:nvSpPr>
        <p:spPr/>
        <p:txBody>
          <a:bodyPr/>
          <a:lstStyle/>
          <a:p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 </a:t>
            </a:r>
            <a:r>
              <a:rPr lang="es-ES" dirty="0" err="1"/>
              <a:t>efficitur</a:t>
            </a:r>
            <a:r>
              <a:rPr lang="es-ES" dirty="0"/>
              <a:t>. </a:t>
            </a:r>
            <a:r>
              <a:rPr lang="es-ES" dirty="0" err="1"/>
              <a:t>Aliquam</a:t>
            </a:r>
            <a:r>
              <a:rPr lang="es-ES" dirty="0"/>
              <a:t> vitae </a:t>
            </a:r>
            <a:r>
              <a:rPr lang="es-ES" dirty="0" err="1"/>
              <a:t>sagittis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. </a:t>
            </a:r>
            <a:r>
              <a:rPr lang="es-ES" dirty="0" err="1"/>
              <a:t>Proin</a:t>
            </a:r>
            <a:r>
              <a:rPr lang="es-ES" dirty="0"/>
              <a:t> et </a:t>
            </a:r>
            <a:r>
              <a:rPr lang="es-ES" dirty="0" err="1"/>
              <a:t>nisi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orci</a:t>
            </a:r>
            <a:r>
              <a:rPr lang="es-ES" dirty="0"/>
              <a:t> </a:t>
            </a:r>
            <a:r>
              <a:rPr lang="es-ES" dirty="0" err="1"/>
              <a:t>condimentum</a:t>
            </a:r>
            <a:r>
              <a:rPr lang="es-ES" dirty="0"/>
              <a:t> </a:t>
            </a:r>
            <a:r>
              <a:rPr lang="es-ES" dirty="0" err="1"/>
              <a:t>sodales</a:t>
            </a:r>
            <a:r>
              <a:rPr lang="es-ES" dirty="0"/>
              <a:t>. </a:t>
            </a:r>
            <a:r>
              <a:rPr lang="es-ES" dirty="0" err="1"/>
              <a:t>Aliquam</a:t>
            </a:r>
            <a:r>
              <a:rPr lang="es-ES" dirty="0"/>
              <a:t> </a:t>
            </a:r>
            <a:r>
              <a:rPr lang="es-ES" dirty="0" err="1"/>
              <a:t>erat</a:t>
            </a:r>
            <a:r>
              <a:rPr lang="es-ES" dirty="0"/>
              <a:t> </a:t>
            </a:r>
            <a:r>
              <a:rPr lang="es-ES" dirty="0" err="1"/>
              <a:t>volutpat</a:t>
            </a:r>
            <a:r>
              <a:rPr lang="es-ES" dirty="0"/>
              <a:t>. In </a:t>
            </a:r>
            <a:r>
              <a:rPr lang="es-ES" dirty="0" err="1"/>
              <a:t>faucibus</a:t>
            </a:r>
            <a:r>
              <a:rPr lang="es-ES" dirty="0"/>
              <a:t> </a:t>
            </a:r>
            <a:r>
              <a:rPr lang="es-ES" dirty="0" err="1"/>
              <a:t>nisl</a:t>
            </a:r>
            <a:r>
              <a:rPr lang="es-ES" dirty="0"/>
              <a:t> at </a:t>
            </a:r>
            <a:r>
              <a:rPr lang="es-ES" dirty="0" err="1"/>
              <a:t>enim</a:t>
            </a:r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B757DD2F-E36F-4B7F-A3EA-A5D8E185E54D}"/>
              </a:ext>
            </a:extLst>
          </p:cNvPr>
          <p:cNvSpPr>
            <a:spLocks noGrp="1"/>
          </p:cNvSpPr>
          <p:nvPr>
            <p:ph type="body" sz="half" idx="43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7FB24BF7-9652-4680-9E55-D91927CFC334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"/>
          <a:srcRect l="15815" r="15815"/>
          <a:stretch/>
        </p:blipFill>
        <p:spPr/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BF1398A4-17FC-4318-8E2B-7585AC958BB0}"/>
              </a:ext>
            </a:extLst>
          </p:cNvPr>
          <p:cNvSpPr>
            <a:spLocks noGrp="1"/>
          </p:cNvSpPr>
          <p:nvPr>
            <p:ph type="body" sz="half" idx="45"/>
          </p:nvPr>
        </p:nvSpPr>
        <p:spPr/>
        <p:txBody>
          <a:bodyPr/>
          <a:lstStyle/>
          <a:p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/>
              <a:t> </a:t>
            </a:r>
            <a:r>
              <a:rPr lang="es-ES" dirty="0" err="1"/>
              <a:t>efficitur</a:t>
            </a:r>
            <a:r>
              <a:rPr lang="es-ES" dirty="0"/>
              <a:t>. </a:t>
            </a:r>
            <a:r>
              <a:rPr lang="es-ES" dirty="0" err="1"/>
              <a:t>Aliquam</a:t>
            </a:r>
            <a:r>
              <a:rPr lang="es-ES" dirty="0"/>
              <a:t> vitae </a:t>
            </a:r>
            <a:r>
              <a:rPr lang="es-ES" dirty="0" err="1"/>
              <a:t>sagittis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. </a:t>
            </a:r>
            <a:r>
              <a:rPr lang="es-ES" dirty="0" err="1"/>
              <a:t>Proin</a:t>
            </a:r>
            <a:r>
              <a:rPr lang="es-ES" dirty="0"/>
              <a:t> et </a:t>
            </a:r>
            <a:r>
              <a:rPr lang="es-ES" dirty="0" err="1"/>
              <a:t>nisi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orci</a:t>
            </a:r>
            <a:r>
              <a:rPr lang="es-ES" dirty="0"/>
              <a:t> </a:t>
            </a:r>
            <a:r>
              <a:rPr lang="es-ES" dirty="0" err="1"/>
              <a:t>condimentum</a:t>
            </a:r>
            <a:r>
              <a:rPr lang="es-ES" dirty="0"/>
              <a:t> </a:t>
            </a:r>
            <a:r>
              <a:rPr lang="es-ES" dirty="0" err="1"/>
              <a:t>sodales</a:t>
            </a:r>
            <a:r>
              <a:rPr lang="es-ES" dirty="0"/>
              <a:t>. </a:t>
            </a:r>
            <a:r>
              <a:rPr lang="es-ES" dirty="0" err="1"/>
              <a:t>Aliquam</a:t>
            </a:r>
            <a:r>
              <a:rPr lang="es-ES" dirty="0"/>
              <a:t> </a:t>
            </a:r>
            <a:r>
              <a:rPr lang="es-ES" dirty="0" err="1"/>
              <a:t>erat</a:t>
            </a:r>
            <a:r>
              <a:rPr lang="es-ES" dirty="0"/>
              <a:t> </a:t>
            </a:r>
            <a:r>
              <a:rPr lang="es-ES" dirty="0" err="1"/>
              <a:t>volutpat</a:t>
            </a:r>
            <a:r>
              <a:rPr lang="es-ES" dirty="0"/>
              <a:t>. In </a:t>
            </a:r>
            <a:r>
              <a:rPr lang="es-ES" dirty="0" err="1"/>
              <a:t>faucibus</a:t>
            </a:r>
            <a:r>
              <a:rPr lang="es-ES" dirty="0"/>
              <a:t> </a:t>
            </a:r>
            <a:r>
              <a:rPr lang="es-ES" dirty="0" err="1"/>
              <a:t>nisl</a:t>
            </a:r>
            <a:r>
              <a:rPr lang="es-ES" dirty="0"/>
              <a:t> at </a:t>
            </a:r>
            <a:r>
              <a:rPr lang="es-ES" dirty="0" err="1"/>
              <a:t>enim</a:t>
            </a:r>
            <a:endParaRPr lang="es-E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91F16904-5015-4481-A2EC-200A91964BBB}"/>
              </a:ext>
            </a:extLst>
          </p:cNvPr>
          <p:cNvSpPr>
            <a:spLocks noGrp="1"/>
          </p:cNvSpPr>
          <p:nvPr>
            <p:ph type="body" sz="half" idx="46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endParaRPr lang="es-ES" dirty="0"/>
          </a:p>
          <a:p>
            <a:endParaRPr lang="es-ES" dirty="0"/>
          </a:p>
        </p:txBody>
      </p:sp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5A515358-DC96-4915-9D9D-B59AFF10CCF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4"/>
          <a:srcRect l="21156" r="21156"/>
          <a:stretch/>
        </p:blipFill>
        <p:spPr/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324B21B-8B76-A646-A9BA-33CA76105E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Ipsume coloret sit amet auque se</a:t>
            </a:r>
          </a:p>
        </p:txBody>
      </p:sp>
    </p:spTree>
    <p:extLst>
      <p:ext uri="{BB962C8B-B14F-4D97-AF65-F5344CB8AC3E}">
        <p14:creationId xmlns:p14="http://schemas.microsoft.com/office/powerpoint/2010/main" val="1284000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18E7C3-DE4C-4C96-A5A7-C94EA7DA428D}"/>
              </a:ext>
            </a:extLst>
          </p:cNvPr>
          <p:cNvSpPr>
            <a:spLocks noGrp="1"/>
          </p:cNvSpPr>
          <p:nvPr>
            <p:ph type="body" sz="half" idx="38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6EACAD5-B881-413A-81CF-A5DBAC50AC26}"/>
              </a:ext>
            </a:extLst>
          </p:cNvPr>
          <p:cNvSpPr>
            <a:spLocks noGrp="1"/>
          </p:cNvSpPr>
          <p:nvPr>
            <p:ph type="body" sz="half" idx="39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</a:t>
            </a:r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B32A788-497A-4226-B265-B34B34012B5E}"/>
              </a:ext>
            </a:extLst>
          </p:cNvPr>
          <p:cNvSpPr>
            <a:spLocks noGrp="1"/>
          </p:cNvSpPr>
          <p:nvPr>
            <p:ph type="body" sz="half" idx="40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AFF37987-B649-40BC-A0D0-B32C69DDF1FE}"/>
              </a:ext>
            </a:extLst>
          </p:cNvPr>
          <p:cNvSpPr>
            <a:spLocks noGrp="1"/>
          </p:cNvSpPr>
          <p:nvPr>
            <p:ph type="body" sz="half" idx="41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</a:t>
            </a:r>
          </a:p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F5296E08-DAEA-474D-AB6B-F7653AFB0ACF}"/>
              </a:ext>
            </a:extLst>
          </p:cNvPr>
          <p:cNvSpPr>
            <a:spLocks noGrp="1"/>
          </p:cNvSpPr>
          <p:nvPr>
            <p:ph type="body" sz="half" idx="4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94DE2B80-7C4D-49F8-BF12-9B23D795DFA2}"/>
              </a:ext>
            </a:extLst>
          </p:cNvPr>
          <p:cNvSpPr>
            <a:spLocks noGrp="1"/>
          </p:cNvSpPr>
          <p:nvPr>
            <p:ph type="body" sz="half" idx="43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E67D36-FC37-4701-8E16-0AA985417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799" y="1854630"/>
            <a:ext cx="244328" cy="24432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C35C9D1-9C13-4C7A-A955-5AE35A825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025" y="1813778"/>
            <a:ext cx="334411" cy="33441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37899C8-2BED-4AD4-B85A-BF27DF8EB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3359" y="1855074"/>
            <a:ext cx="230376" cy="230376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090B363A-33C4-3F4F-88E8-58CD46991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adisciplinat dequere</a:t>
            </a:r>
          </a:p>
        </p:txBody>
      </p:sp>
    </p:spTree>
    <p:extLst>
      <p:ext uri="{BB962C8B-B14F-4D97-AF65-F5344CB8AC3E}">
        <p14:creationId xmlns:p14="http://schemas.microsoft.com/office/powerpoint/2010/main" val="31242044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9959C-A5B1-B444-BF70-B20FB8CD24B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BDBBE376-D2B3-495C-BBCF-50F9CA74B26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</a:t>
            </a:r>
            <a:endParaRPr lang="es-ES" dirty="0"/>
          </a:p>
          <a:p>
            <a:endParaRPr lang="es-ES" dirty="0"/>
          </a:p>
        </p:txBody>
      </p:sp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E660429E-4B05-4F39-B932-BFD0A442B8A4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2"/>
          <a:srcRect t="7177" b="7177"/>
          <a:stretch/>
        </p:blipFill>
        <p:spPr/>
      </p:pic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F6E451A4-11DF-44D1-BE30-3CC9383A2ACE}"/>
              </a:ext>
            </a:extLst>
          </p:cNvPr>
          <p:cNvSpPr>
            <a:spLocks noGrp="1"/>
          </p:cNvSpPr>
          <p:nvPr>
            <p:ph type="body" sz="half" idx="43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</a:t>
            </a:r>
            <a:endParaRPr lang="es-ES" dirty="0"/>
          </a:p>
          <a:p>
            <a:endParaRPr lang="es-ES" dirty="0"/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F0CAB6CA-3B35-4DFC-BF6D-B4DB79B025D3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"/>
          <a:srcRect t="11221" b="11221"/>
          <a:stretch/>
        </p:blipFill>
        <p:spPr/>
      </p:pic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D5D697EC-2687-4F88-AD85-F1A8486EAC81}"/>
              </a:ext>
            </a:extLst>
          </p:cNvPr>
          <p:cNvSpPr>
            <a:spLocks noGrp="1"/>
          </p:cNvSpPr>
          <p:nvPr>
            <p:ph type="body" sz="half" idx="45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consectetur</a:t>
            </a:r>
            <a:endParaRPr lang="es-ES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DE124DFB-0F3F-4213-B402-E005DDD0E4AC}"/>
              </a:ext>
            </a:extLst>
          </p:cNvPr>
          <p:cNvSpPr>
            <a:spLocks noGrp="1"/>
          </p:cNvSpPr>
          <p:nvPr>
            <p:ph type="body" sz="half" idx="46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consectetur</a:t>
            </a:r>
            <a:endParaRPr lang="es-ES" dirty="0"/>
          </a:p>
          <a:p>
            <a:endParaRPr lang="es-ES" dirty="0"/>
          </a:p>
        </p:txBody>
      </p:sp>
      <p:sp>
        <p:nvSpPr>
          <p:cNvPr id="11" name="Título 10">
            <a:extLst>
              <a:ext uri="{FF2B5EF4-FFF2-40B4-BE49-F238E27FC236}">
                <a16:creationId xmlns:a16="http://schemas.microsoft.com/office/drawing/2014/main" id="{009A819E-D31C-4590-B9D0-0CC38232F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ES" dirty="0"/>
              <a:t>Dolor est adisciplinat dequere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068571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1D1556A7-1FD5-4837-B5F3-18E12A7FBFD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915866" y="2247942"/>
            <a:ext cx="1837630" cy="825388"/>
          </a:xfrm>
        </p:spPr>
        <p:txBody>
          <a:bodyPr/>
          <a:lstStyle/>
          <a:p>
            <a:pPr algn="r"/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36990F8-04E2-4123-92E0-BECCD2E977E2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915867" y="2032661"/>
            <a:ext cx="1837904" cy="212577"/>
          </a:xfrm>
        </p:spPr>
        <p:txBody>
          <a:bodyPr/>
          <a:lstStyle/>
          <a:p>
            <a:pPr algn="r"/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AA953B7-8E92-4011-9D7C-CB7B94CD1F8C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915866" y="3331017"/>
            <a:ext cx="1837630" cy="825388"/>
          </a:xfrm>
        </p:spPr>
        <p:txBody>
          <a:bodyPr/>
          <a:lstStyle/>
          <a:p>
            <a:pPr algn="r"/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</a:p>
          <a:p>
            <a:pPr algn="r"/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B3F194-2BD9-48FA-B7E0-2A6BA3164C9B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915867" y="3115736"/>
            <a:ext cx="1837904" cy="212577"/>
          </a:xfrm>
        </p:spPr>
        <p:txBody>
          <a:bodyPr/>
          <a:lstStyle/>
          <a:p>
            <a:pPr algn="r"/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</a:p>
          <a:p>
            <a:pPr algn="r"/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1EE61D27-8F17-4702-8055-63D81B40E50A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6388267" y="2247942"/>
            <a:ext cx="1837630" cy="825388"/>
          </a:xfrm>
        </p:spPr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</a:p>
          <a:p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32C3B7DB-2ED8-40C1-8B93-BCE70B02CE0F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6388268" y="2032661"/>
            <a:ext cx="1837904" cy="212577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B86DC39C-6395-4E6E-9917-F55DE790E6EF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6388267" y="3331017"/>
            <a:ext cx="1837630" cy="825388"/>
          </a:xfrm>
        </p:spPr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</a:p>
          <a:p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9E6A0470-60BA-404A-87A1-EB6F22C08461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6388268" y="3115736"/>
            <a:ext cx="1837904" cy="212577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E1BB78DA-E5DD-4C04-B622-31FF2E9D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811" y="3328313"/>
            <a:ext cx="396978" cy="39697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D3C78BE-1677-4DC5-9975-84B120E46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653" y="3358238"/>
            <a:ext cx="376808" cy="37680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3F336EA-3A67-4B02-8672-1DF2DAE86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654" y="2266950"/>
            <a:ext cx="376808" cy="376808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E9AFB1A-029E-4711-95B3-C8E70BB3C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6226" y="2233586"/>
            <a:ext cx="520824" cy="520824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F4127A9D-443B-9043-986E-9670F8236E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 ipsum dororet aunque disciplinat derete</a:t>
            </a:r>
          </a:p>
        </p:txBody>
      </p:sp>
    </p:spTree>
    <p:extLst>
      <p:ext uri="{BB962C8B-B14F-4D97-AF65-F5344CB8AC3E}">
        <p14:creationId xmlns:p14="http://schemas.microsoft.com/office/powerpoint/2010/main" val="2546014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DA7758-B9C2-DF45-B1E4-ADB3529EEF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9F5DC-ED12-4819-AE3F-6ACAD67E6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ECE99A-01B2-BA46-A4E5-25F1853FEFA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ES" sz="200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4492016E-3593-480F-8A97-504728C4D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242680"/>
              </p:ext>
            </p:extLst>
          </p:nvPr>
        </p:nvGraphicFramePr>
        <p:xfrm>
          <a:off x="3222626" y="1447799"/>
          <a:ext cx="4610100" cy="2797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8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0148">
                <a:tc>
                  <a:txBody>
                    <a:bodyPr/>
                    <a:lstStyle/>
                    <a:p>
                      <a:pPr algn="l"/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n-GB" sz="900" b="1" i="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Maison Neue Demi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7">
            <a:extLst>
              <a:ext uri="{FF2B5EF4-FFF2-40B4-BE49-F238E27FC236}">
                <a16:creationId xmlns:a16="http://schemas.microsoft.com/office/drawing/2014/main" id="{455045B9-8D40-9540-802E-A6623DB93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1936518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9F5DC-ED12-4819-AE3F-6ACAD67E6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ac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ac,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8079C92-C9F5-42E0-A63E-F760E3139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923041"/>
              </p:ext>
            </p:extLst>
          </p:nvPr>
        </p:nvGraphicFramePr>
        <p:xfrm>
          <a:off x="3220650" y="1447799"/>
          <a:ext cx="4612075" cy="2797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8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0148">
                <a:tc>
                  <a:txBody>
                    <a:bodyPr/>
                    <a:lstStyle/>
                    <a:p>
                      <a:pPr algn="l"/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n-GB" sz="900" b="1" i="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Maison Neue Demi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Atlas Typewriter" charset="0"/>
                          <a:cs typeface="Calibri" panose="020F0502020204030204" pitchFamily="34" charset="0"/>
                        </a:rPr>
                        <a:t>Lorem</a:t>
                      </a:r>
                      <a:endParaRPr lang="es-ES" sz="900" b="1" i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Atlas Typewriter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55B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9505">
                <a:tc>
                  <a:txBody>
                    <a:bodyPr/>
                    <a:lstStyle/>
                    <a:p>
                      <a:pPr algn="l"/>
                      <a:r>
                        <a:rPr lang="es-ES" sz="800" b="1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Row</a:t>
                      </a:r>
                      <a:r>
                        <a:rPr lang="es-ES" sz="800" b="1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  <a:ea typeface="Maison Neue Demi" charset="0"/>
                          <a:cs typeface="Calibri" panose="020F05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2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3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4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Col 5 </a:t>
                      </a:r>
                      <a:r>
                        <a:rPr lang="es-ES" sz="800" b="0" i="0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Row</a:t>
                      </a:r>
                      <a:r>
                        <a:rPr lang="es-ES" sz="800" b="0" i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ea typeface="Maison Neue Book" charset="0"/>
                          <a:cs typeface="Calibri Light" panose="020F0302020204030204" pitchFamily="34" charset="0"/>
                        </a:rPr>
                        <a:t>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4FD6388C-ABC4-124A-86AA-EC691263B8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396152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5B77F-7EC3-F948-A733-7BBFADB8CE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sz="4800" dirty="0">
                <a:latin typeface="Baskerville Old Face" panose="02020602080505020303" pitchFamily="18" charset="77"/>
              </a:rPr>
              <a:t>Loremipsum </a:t>
            </a:r>
            <a:br>
              <a:rPr lang="en-ES" sz="4800" dirty="0">
                <a:latin typeface="Baskerville Old Face" panose="02020602080505020303" pitchFamily="18" charset="77"/>
              </a:rPr>
            </a:br>
            <a:r>
              <a:rPr lang="en-ES" sz="4800" dirty="0">
                <a:latin typeface="Baskerville Old Face" panose="02020602080505020303" pitchFamily="18" charset="77"/>
              </a:rPr>
              <a:t>de doloret</a:t>
            </a:r>
            <a:br>
              <a:rPr lang="en-ES" sz="4800" dirty="0">
                <a:latin typeface="Baskerville Old Face" panose="02020602080505020303" pitchFamily="18" charset="77"/>
              </a:rPr>
            </a:br>
            <a:r>
              <a:rPr lang="en-ES" sz="4800" dirty="0">
                <a:latin typeface="Baskerville Old Face" panose="02020602080505020303" pitchFamily="18" charset="77"/>
              </a:rPr>
              <a:t>sit amet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0DB5DF-5702-274A-9681-361EA617545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ES" dirty="0"/>
              <a:t>20.11.2021</a:t>
            </a:r>
          </a:p>
        </p:txBody>
      </p:sp>
    </p:spTree>
    <p:extLst>
      <p:ext uri="{BB962C8B-B14F-4D97-AF65-F5344CB8AC3E}">
        <p14:creationId xmlns:p14="http://schemas.microsoft.com/office/powerpoint/2010/main" val="40940103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B63953-ECD0-FC41-A14E-D6295EA2E52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EE76C-FF91-EE4D-A6B8-614FE1747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  <a:p>
            <a:endParaRPr lang="en-ES" dirty="0"/>
          </a:p>
        </p:txBody>
      </p:sp>
      <p:graphicFrame>
        <p:nvGraphicFramePr>
          <p:cNvPr id="4" name="Gráfico 4">
            <a:extLst>
              <a:ext uri="{FF2B5EF4-FFF2-40B4-BE49-F238E27FC236}">
                <a16:creationId xmlns:a16="http://schemas.microsoft.com/office/drawing/2014/main" id="{60AC9E21-DA24-B648-B004-31063A5035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1220556"/>
              </p:ext>
            </p:extLst>
          </p:nvPr>
        </p:nvGraphicFramePr>
        <p:xfrm>
          <a:off x="3131841" y="1408818"/>
          <a:ext cx="4700884" cy="2836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D9A61998-F2B6-ED47-8A21-19C90FB033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2367700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EE76C-FF91-EE4D-A6B8-614FE1747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7731" y="1958092"/>
            <a:ext cx="1851419" cy="1261730"/>
          </a:xfrm>
        </p:spPr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  <a:p>
            <a:endParaRPr lang="en-ES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B05EB68-511A-9D4B-9FB4-222A629085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1730866"/>
              </p:ext>
            </p:extLst>
          </p:nvPr>
        </p:nvGraphicFramePr>
        <p:xfrm>
          <a:off x="3131840" y="1332836"/>
          <a:ext cx="4787899" cy="2996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984E01E0-EC8B-164C-99AA-EEF7E816EB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36044716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EE76C-FF91-EE4D-A6B8-614FE1747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  <a:p>
            <a:endParaRPr lang="en-ES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BB601361-FCB8-B848-B047-4E6CE09D77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4368605"/>
              </p:ext>
            </p:extLst>
          </p:nvPr>
        </p:nvGraphicFramePr>
        <p:xfrm>
          <a:off x="3172380" y="1295948"/>
          <a:ext cx="4660345" cy="3236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29B7FB08-E5AA-B24F-9AD7-95DB6DA121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984576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EE76C-FF91-EE4D-A6B8-614FE1747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  <a:p>
            <a:endParaRPr lang="en-ES" dirty="0"/>
          </a:p>
        </p:txBody>
      </p:sp>
      <p:sp>
        <p:nvSpPr>
          <p:cNvPr id="6" name="Rectángulo 7">
            <a:extLst>
              <a:ext uri="{FF2B5EF4-FFF2-40B4-BE49-F238E27FC236}">
                <a16:creationId xmlns:a16="http://schemas.microsoft.com/office/drawing/2014/main" id="{A5B365A6-B9F7-2A42-AE20-A8FD80FD9EA3}"/>
              </a:ext>
            </a:extLst>
          </p:cNvPr>
          <p:cNvSpPr/>
          <p:nvPr/>
        </p:nvSpPr>
        <p:spPr>
          <a:xfrm>
            <a:off x="3071458" y="1447799"/>
            <a:ext cx="3024542" cy="2797176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sx="1000" sy="1000" rotWithShape="0">
              <a:srgbClr val="171717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graphicFrame>
        <p:nvGraphicFramePr>
          <p:cNvPr id="7" name="Gráfico 5">
            <a:extLst>
              <a:ext uri="{FF2B5EF4-FFF2-40B4-BE49-F238E27FC236}">
                <a16:creationId xmlns:a16="http://schemas.microsoft.com/office/drawing/2014/main" id="{A099A967-B779-0D41-BB6E-BC6B6F0990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6279629"/>
              </p:ext>
            </p:extLst>
          </p:nvPr>
        </p:nvGraphicFramePr>
        <p:xfrm>
          <a:off x="2757176" y="1546597"/>
          <a:ext cx="3487283" cy="260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Imagen 6">
            <a:extLst>
              <a:ext uri="{FF2B5EF4-FFF2-40B4-BE49-F238E27FC236}">
                <a16:creationId xmlns:a16="http://schemas.microsoft.com/office/drawing/2014/main" id="{7565F751-22C1-0E4F-BDEB-6CD4D71C3E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414" t="1" r="17036" b="4259"/>
          <a:stretch/>
        </p:blipFill>
        <p:spPr>
          <a:xfrm>
            <a:off x="6096000" y="1447799"/>
            <a:ext cx="3048000" cy="279717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DD3E949-0448-094A-B3B1-36D12C5787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7401012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772E52-94D4-464F-A057-EB4C3F6F298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EE76C-FF91-EE4D-A6B8-614FE1747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 dolor at mi </a:t>
            </a:r>
            <a:r>
              <a:rPr lang="es-ES" dirty="0" err="1"/>
              <a:t>finibus</a:t>
            </a:r>
            <a:r>
              <a:rPr lang="es-ES" dirty="0"/>
              <a:t> </a:t>
            </a:r>
            <a:r>
              <a:rPr lang="es-ES" dirty="0" err="1"/>
              <a:t>viverra</a:t>
            </a:r>
            <a:r>
              <a:rPr lang="es-ES" dirty="0"/>
              <a:t>. </a:t>
            </a:r>
            <a:r>
              <a:rPr lang="es-ES" dirty="0" err="1"/>
              <a:t>Praesent</a:t>
            </a:r>
            <a:r>
              <a:rPr lang="es-ES" dirty="0"/>
              <a:t> </a:t>
            </a:r>
            <a:r>
              <a:rPr lang="es-ES" dirty="0" err="1"/>
              <a:t>metus</a:t>
            </a:r>
            <a:r>
              <a:rPr lang="es-ES" dirty="0"/>
              <a:t> leo, </a:t>
            </a:r>
            <a:r>
              <a:rPr lang="es-ES" dirty="0" err="1"/>
              <a:t>mollis</a:t>
            </a:r>
            <a:r>
              <a:rPr lang="es-ES" dirty="0"/>
              <a:t> </a:t>
            </a:r>
            <a:r>
              <a:rPr lang="es-ES" dirty="0" err="1"/>
              <a:t>eget</a:t>
            </a:r>
            <a:r>
              <a:rPr lang="es-ES" dirty="0"/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id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tincidunt</a:t>
            </a:r>
            <a:r>
              <a:rPr lang="es-E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s-ES" dirty="0" err="1"/>
              <a:t>elementum</a:t>
            </a:r>
            <a:r>
              <a:rPr lang="es-ES" dirty="0"/>
              <a:t> </a:t>
            </a:r>
            <a:r>
              <a:rPr lang="es-ES" dirty="0" err="1"/>
              <a:t>ac</a:t>
            </a:r>
            <a:r>
              <a:rPr lang="es-ES" dirty="0"/>
              <a:t>, </a:t>
            </a:r>
            <a:r>
              <a:rPr lang="es-ES" dirty="0" err="1"/>
              <a:t>blandit</a:t>
            </a:r>
            <a:r>
              <a:rPr lang="es-ES" dirty="0"/>
              <a:t> </a:t>
            </a:r>
            <a:r>
              <a:rPr lang="es-ES" dirty="0" err="1"/>
              <a:t>cursus</a:t>
            </a:r>
            <a:r>
              <a:rPr lang="es-ES" dirty="0"/>
              <a:t> </a:t>
            </a:r>
            <a:r>
              <a:rPr lang="es-ES" dirty="0" err="1"/>
              <a:t>lectus</a:t>
            </a:r>
            <a:r>
              <a:rPr lang="es-ES" dirty="0"/>
              <a:t>. </a:t>
            </a:r>
            <a:r>
              <a:rPr lang="es-ES" dirty="0" err="1"/>
              <a:t>Donec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</a:t>
            </a:r>
            <a:r>
              <a:rPr lang="es-ES" dirty="0" err="1"/>
              <a:t>risus</a:t>
            </a:r>
            <a:r>
              <a:rPr lang="es-ES" dirty="0"/>
              <a:t>  </a:t>
            </a:r>
            <a:r>
              <a:rPr lang="es-ES" dirty="0" err="1"/>
              <a:t>ipsum</a:t>
            </a:r>
            <a:r>
              <a:rPr lang="es-ES" dirty="0"/>
              <a:t> </a:t>
            </a:r>
            <a:r>
              <a:rPr lang="es-ES" dirty="0" err="1"/>
              <a:t>est</a:t>
            </a:r>
            <a:endParaRPr lang="es-ES" dirty="0"/>
          </a:p>
          <a:p>
            <a:endParaRPr lang="es-ES" dirty="0"/>
          </a:p>
          <a:p>
            <a:endParaRPr lang="en-ES" dirty="0"/>
          </a:p>
        </p:txBody>
      </p:sp>
      <p:graphicFrame>
        <p:nvGraphicFramePr>
          <p:cNvPr id="9" name="Gráfico 4">
            <a:extLst>
              <a:ext uri="{FF2B5EF4-FFF2-40B4-BE49-F238E27FC236}">
                <a16:creationId xmlns:a16="http://schemas.microsoft.com/office/drawing/2014/main" id="{BF02BF97-8808-FA4B-B90D-1365F512C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9098377"/>
              </p:ext>
            </p:extLst>
          </p:nvPr>
        </p:nvGraphicFramePr>
        <p:xfrm>
          <a:off x="3172380" y="1295948"/>
          <a:ext cx="4660345" cy="3236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68F60497-D9F2-E747-BF19-39B3987B97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Dolor est tonet adesciplinat</a:t>
            </a:r>
          </a:p>
        </p:txBody>
      </p:sp>
    </p:spTree>
    <p:extLst>
      <p:ext uri="{BB962C8B-B14F-4D97-AF65-F5344CB8AC3E}">
        <p14:creationId xmlns:p14="http://schemas.microsoft.com/office/powerpoint/2010/main" val="497476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0B2DAD6-38DD-3141-A609-55AF1BD68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77050" cy="51435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F987044C-1FC5-9A4C-BE4D-8E4D3DF3542D}"/>
              </a:ext>
            </a:extLst>
          </p:cNvPr>
          <p:cNvSpPr txBox="1"/>
          <p:nvPr/>
        </p:nvSpPr>
        <p:spPr>
          <a:xfrm>
            <a:off x="2555776" y="2067694"/>
            <a:ext cx="2376264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700"/>
              </a:lnSpc>
            </a:pPr>
            <a:r>
              <a:rPr lang="es-ES" sz="5000" dirty="0">
                <a:solidFill>
                  <a:schemeClr val="bg1"/>
                </a:solidFill>
                <a:latin typeface="Baskerville Old Face" panose="02020602080505020303" pitchFamily="18" charset="77"/>
              </a:rPr>
              <a:t>Gracias,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4ED4FCA-48B4-E147-8A78-748E8F498776}"/>
              </a:ext>
            </a:extLst>
          </p:cNvPr>
          <p:cNvSpPr txBox="1"/>
          <p:nvPr/>
        </p:nvSpPr>
        <p:spPr>
          <a:xfrm>
            <a:off x="7784132" y="2952638"/>
            <a:ext cx="1561629" cy="43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s-ES" sz="9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Teléfono</a:t>
            </a:r>
          </a:p>
          <a:p>
            <a:pPr>
              <a:lnSpc>
                <a:spcPts val="1800"/>
              </a:lnSpc>
            </a:pPr>
            <a:r>
              <a:rPr lang="es-ES" sz="9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Correo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128A8B6E-37E7-F443-8794-F6916A6E0EC2}"/>
              </a:ext>
            </a:extLst>
          </p:cNvPr>
          <p:cNvCxnSpPr>
            <a:cxnSpLocks/>
          </p:cNvCxnSpPr>
          <p:nvPr/>
        </p:nvCxnSpPr>
        <p:spPr>
          <a:xfrm>
            <a:off x="7596336" y="3312678"/>
            <a:ext cx="9023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E6DBBC5B-CD80-AB46-B73D-B780C92DB8B4}"/>
              </a:ext>
            </a:extLst>
          </p:cNvPr>
          <p:cNvCxnSpPr>
            <a:cxnSpLocks/>
          </p:cNvCxnSpPr>
          <p:nvPr/>
        </p:nvCxnSpPr>
        <p:spPr>
          <a:xfrm>
            <a:off x="7596336" y="3078383"/>
            <a:ext cx="9023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ED045F6-97AD-0749-A9E8-98D3C716D28E}"/>
              </a:ext>
            </a:extLst>
          </p:cNvPr>
          <p:cNvSpPr txBox="1"/>
          <p:nvPr/>
        </p:nvSpPr>
        <p:spPr>
          <a:xfrm>
            <a:off x="7388950" y="2499742"/>
            <a:ext cx="1051892" cy="3488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s-ES" sz="900" dirty="0">
                <a:solidFill>
                  <a:srgbClr val="CAA2D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Calle de Serrano, 3, 28001 Madrid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797A5C-4A9A-4D49-9EE1-390098C8F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1923678"/>
            <a:ext cx="1800200" cy="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5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4A2D8846-7CE4-4DD7-9B76-40D2F49D15E8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6327" r="6327"/>
          <a:stretch>
            <a:fillRect/>
          </a:stretch>
        </p:blipFill>
        <p:spPr/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0DC19A5C-2428-401A-8868-2A2D5712A24C}"/>
              </a:ext>
            </a:extLst>
          </p:cNvPr>
          <p:cNvSpPr txBox="1">
            <a:spLocks/>
          </p:cNvSpPr>
          <p:nvPr/>
        </p:nvSpPr>
        <p:spPr>
          <a:xfrm>
            <a:off x="6372199" y="2096612"/>
            <a:ext cx="2529420" cy="717831"/>
          </a:xfrm>
          <a:prstGeom prst="rect">
            <a:avLst/>
          </a:prstGeom>
        </p:spPr>
        <p:txBody>
          <a:bodyPr/>
          <a:lstStyle>
            <a:lvl1pPr marL="0" indent="0" algn="ctr" defTabSz="457200" rtl="0" eaLnBrk="0" fontAlgn="base" hangingPunct="0">
              <a:lnSpc>
                <a:spcPts val="18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1200" b="0" i="0" u="none" strike="noStrike" kern="1200" baseline="0" smtClean="0">
                <a:solidFill>
                  <a:srgbClr val="8800FF"/>
                </a:solidFill>
                <a:latin typeface="Domaine Display Test" panose="020A0503080505060203" pitchFamily="18" charset="0"/>
                <a:ea typeface="Domaine Display Test" panose="020A0503080505060203" pitchFamily="18" charset="0"/>
                <a:cs typeface="Domaine Display Test" panose="020A0503080505060203" pitchFamily="18" charset="0"/>
              </a:defRPr>
            </a:lvl1pPr>
            <a:lvl2pPr marL="4572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9144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3pPr>
            <a:lvl4pPr marL="13716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4pPr>
            <a:lvl5pPr marL="18288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>
                <a:solidFill>
                  <a:srgbClr val="F8C7F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</a:t>
            </a:r>
            <a:r>
              <a:rPr lang="es-ES" dirty="0">
                <a:solidFill>
                  <a:srgbClr val="F8C7F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solidFill>
                  <a:srgbClr val="F8C7F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ipsum</a:t>
            </a:r>
            <a:r>
              <a:rPr lang="es-ES" dirty="0">
                <a:solidFill>
                  <a:srgbClr val="F8C7F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C7E37236-02AC-4A8E-A218-1008A41ED015}"/>
              </a:ext>
            </a:extLst>
          </p:cNvPr>
          <p:cNvSpPr txBox="1">
            <a:spLocks/>
          </p:cNvSpPr>
          <p:nvPr/>
        </p:nvSpPr>
        <p:spPr>
          <a:xfrm>
            <a:off x="6372199" y="2961889"/>
            <a:ext cx="2529420" cy="1266045"/>
          </a:xfrm>
          <a:prstGeom prst="rect">
            <a:avLst/>
          </a:prstGeom>
        </p:spPr>
        <p:txBody>
          <a:bodyPr/>
          <a:lstStyle>
            <a:lvl1pPr marL="0" indent="0" algn="ctr" defTabSz="457200" rtl="0" eaLnBrk="0" fontAlgn="base" hangingPunct="0">
              <a:lnSpc>
                <a:spcPts val="11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" b="0" i="0" u="none" strike="noStrike" kern="1200" baseline="0" smtClean="0">
                <a:solidFill>
                  <a:schemeClr val="bg1">
                    <a:lumMod val="85000"/>
                  </a:schemeClr>
                </a:solidFill>
                <a:latin typeface="Graphik Light" panose="020B0403030202060203" pitchFamily="34" charset="77"/>
                <a:ea typeface="Graphik Light" panose="020B0403030202060203" pitchFamily="34" charset="77"/>
                <a:cs typeface="Graphik Light" panose="020B0403030202060203" pitchFamily="34" charset="77"/>
              </a:defRPr>
            </a:lvl1pPr>
            <a:lvl2pPr marL="4572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9144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3pPr>
            <a:lvl4pPr marL="13716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4pPr>
            <a:lvl5pPr marL="18288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Lorem</a:t>
            </a:r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 ipsum </a:t>
            </a:r>
            <a:r>
              <a:rPr lang="pt-B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dolor</a:t>
            </a:r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 est</a:t>
            </a:r>
            <a:b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Nº </a:t>
            </a:r>
            <a:r>
              <a:rPr lang="pt-B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Lorem</a:t>
            </a:r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upsum</a:t>
            </a:r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b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28010, Madrid</a:t>
            </a:r>
          </a:p>
          <a:p>
            <a:endParaRPr lang="pt-B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+34 676 838 939</a:t>
            </a:r>
          </a:p>
          <a:p>
            <a:r>
              <a:rPr lang="pt-BR" dirty="0">
                <a:latin typeface="Calibri Light" panose="020F0302020204030204" pitchFamily="34" charset="0"/>
                <a:cs typeface="Calibri Light" panose="020F0302020204030204" pitchFamily="34" charset="0"/>
              </a:rPr>
              <a:t>+34 912 345 484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84877074-F480-444B-9BB9-517A41456A8E}"/>
              </a:ext>
            </a:extLst>
          </p:cNvPr>
          <p:cNvCxnSpPr>
            <a:cxnSpLocks/>
          </p:cNvCxnSpPr>
          <p:nvPr/>
        </p:nvCxnSpPr>
        <p:spPr>
          <a:xfrm>
            <a:off x="7236295" y="3553229"/>
            <a:ext cx="864097" cy="0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0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3BE12-E16E-FF48-BB7E-A31D87DD99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ES" dirty="0"/>
              <a:t>Loremipsum </a:t>
            </a:r>
            <a:br>
              <a:rPr lang="en-ES" dirty="0"/>
            </a:br>
            <a:r>
              <a:rPr lang="en-ES" dirty="0"/>
              <a:t>de doloret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D6D33-5CE7-DD41-8038-489216FF4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2000" y="1563638"/>
            <a:ext cx="3754850" cy="149789"/>
          </a:xfrm>
        </p:spPr>
        <p:txBody>
          <a:bodyPr/>
          <a:lstStyle/>
          <a:p>
            <a:r>
              <a:rPr lang="en-ES" dirty="0"/>
              <a:t>MARZAO 2022</a:t>
            </a:r>
          </a:p>
        </p:txBody>
      </p:sp>
    </p:spTree>
    <p:extLst>
      <p:ext uri="{BB962C8B-B14F-4D97-AF65-F5344CB8AC3E}">
        <p14:creationId xmlns:p14="http://schemas.microsoft.com/office/powerpoint/2010/main" val="469877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46C3F21-69FF-3941-A7F9-FDFDD2302D44}"/>
              </a:ext>
            </a:extLst>
          </p:cNvPr>
          <p:cNvSpPr txBox="1">
            <a:spLocks/>
          </p:cNvSpPr>
          <p:nvPr/>
        </p:nvSpPr>
        <p:spPr>
          <a:xfrm>
            <a:off x="251520" y="540084"/>
            <a:ext cx="4392009" cy="1896034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ts val="4700"/>
              </a:lnSpc>
              <a:spcBef>
                <a:spcPct val="0"/>
              </a:spcBef>
              <a:spcAft>
                <a:spcPct val="0"/>
              </a:spcAft>
              <a:defRPr lang="es-ES_tradnl" sz="48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ES" dirty="0"/>
              <a:t>Lorem ipsum </a:t>
            </a:r>
            <a:br>
              <a:rPr lang="en-ES" dirty="0"/>
            </a:br>
            <a:r>
              <a:rPr lang="en-ES" dirty="0"/>
              <a:t>doloret sit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51E3530-FB81-8B44-AD3B-1FD161D32198}"/>
              </a:ext>
            </a:extLst>
          </p:cNvPr>
          <p:cNvSpPr txBox="1">
            <a:spLocks/>
          </p:cNvSpPr>
          <p:nvPr/>
        </p:nvSpPr>
        <p:spPr>
          <a:xfrm>
            <a:off x="251521" y="1851670"/>
            <a:ext cx="3754850" cy="149789"/>
          </a:xfrm>
          <a:prstGeom prst="rect">
            <a:avLst/>
          </a:prstGeom>
        </p:spPr>
        <p:txBody>
          <a:bodyPr/>
          <a:lstStyle>
            <a:lvl1pPr marL="0" indent="0" algn="l" defTabSz="457200" rtl="0" eaLnBrk="0" fontAlgn="base" hangingPunct="0">
              <a:lnSpc>
                <a:spcPts val="11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900" b="0" i="0" u="none" strike="noStrike" kern="1200" baseline="0" smtClean="0">
                <a:solidFill>
                  <a:srgbClr val="CAA2D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ヒラギノ角ゴ Pro W3" charset="-128"/>
                <a:cs typeface="ヒラギノ角ゴ Pro W3"/>
              </a:defRPr>
            </a:lvl2pPr>
            <a:lvl3pPr marL="9144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3pPr>
            <a:lvl4pPr marL="13716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4pPr>
            <a:lvl5pPr marL="182880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Geneva" pitchFamily="8" charset="-128"/>
                <a:cs typeface="Genev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ES" dirty="0"/>
              <a:t>20.11.2021</a:t>
            </a:r>
          </a:p>
        </p:txBody>
      </p:sp>
    </p:spTree>
    <p:extLst>
      <p:ext uri="{BB962C8B-B14F-4D97-AF65-F5344CB8AC3E}">
        <p14:creationId xmlns:p14="http://schemas.microsoft.com/office/powerpoint/2010/main" val="364516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C52CF-D510-4C18-B563-B4899C5CD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 sz="4400" dirty="0" err="1">
                <a:solidFill>
                  <a:schemeClr val="bg1"/>
                </a:solidFill>
              </a:rPr>
              <a:t>Lorem</a:t>
            </a:r>
            <a:r>
              <a:rPr lang="es-ES" sz="4400" dirty="0">
                <a:solidFill>
                  <a:schemeClr val="bg1"/>
                </a:solidFill>
              </a:rPr>
              <a:t> </a:t>
            </a:r>
            <a:r>
              <a:rPr lang="es-ES" sz="4400" dirty="0" err="1">
                <a:solidFill>
                  <a:schemeClr val="bg1"/>
                </a:solidFill>
              </a:rPr>
              <a:t>est</a:t>
            </a:r>
            <a:r>
              <a:rPr lang="es-ES" sz="4400" dirty="0">
                <a:solidFill>
                  <a:schemeClr val="bg1"/>
                </a:solidFill>
              </a:rPr>
              <a:t> </a:t>
            </a:r>
            <a:r>
              <a:rPr lang="es-ES" sz="4400" dirty="0" err="1">
                <a:solidFill>
                  <a:schemeClr val="bg1"/>
                </a:solidFill>
              </a:rPr>
              <a:t>adipiscing</a:t>
            </a:r>
            <a:br>
              <a:rPr lang="es-ES" sz="4400" dirty="0">
                <a:solidFill>
                  <a:schemeClr val="bg1"/>
                </a:solidFill>
                <a:latin typeface="Domaine Display Test" panose="020A0503080505060203" pitchFamily="18" charset="77"/>
              </a:rPr>
            </a:br>
            <a:endParaRPr lang="es-E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AD7450-66B3-AD42-A1AE-571206EAA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2000" y="1779662"/>
            <a:ext cx="1799720" cy="216024"/>
          </a:xfrm>
        </p:spPr>
        <p:txBody>
          <a:bodyPr/>
          <a:lstStyle/>
          <a:p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3048026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2446743-C49F-4C3E-9092-47963154B67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/>
              <a:t>01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9FCD1E7-203A-4B60-8016-11FFF36FA388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1E66EED-9F0D-424D-869E-E0A87573B4BE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3E2D3D9C-E980-48DF-AF2D-E597A55B4628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r>
              <a:rPr lang="es-ES" dirty="0"/>
              <a:t>02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91C6EAF-08DF-43FF-ACDB-5E7715DFAEF3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s-ES" dirty="0" err="1"/>
              <a:t>Projection</a:t>
            </a:r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4124B71D-1EAF-4C8D-9626-8589AC6CB739}"/>
              </a:ext>
            </a:extLst>
          </p:cNvPr>
          <p:cNvSpPr>
            <a:spLocks noGrp="1"/>
          </p:cNvSpPr>
          <p:nvPr>
            <p:ph type="body" sz="half" idx="14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0F892699-3B20-472E-96AB-890C34B155E2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s-ES" dirty="0"/>
              <a:t>03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3FAFDD2B-E6C1-43FA-9A11-6F82989C058D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s-ES" dirty="0"/>
              <a:t>Anual </a:t>
            </a:r>
            <a:r>
              <a:rPr lang="es-ES" dirty="0" err="1"/>
              <a:t>Report</a:t>
            </a:r>
            <a:endParaRPr lang="es-ES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05D0942-08FC-4ED9-B9E3-17D605517B57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835D727C-33DA-4553-9A05-33EB969C25EC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s-ES" dirty="0"/>
              <a:t>04</a:t>
            </a: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FBF7F68C-4D46-4605-8818-FF84559DCA32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s-ES" dirty="0" err="1"/>
              <a:t>Architecture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DC0D2567-CE5F-4CB1-A689-4AEC44DEBA9A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1A318E81-4238-49C7-AA3E-B77D4A5F9735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es-ES" dirty="0"/>
              <a:t>05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8C616B85-19E0-44B5-9C8B-9A89AE527E4E}"/>
              </a:ext>
            </a:extLst>
          </p:cNvPr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es-ES" dirty="0" err="1"/>
              <a:t>Design</a:t>
            </a:r>
            <a:endParaRPr lang="es-ES" dirty="0"/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00FB9EFA-EC33-4CCE-9263-8C3DD13E0638}"/>
              </a:ext>
            </a:extLst>
          </p:cNvPr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3A589B76-C6D7-4BB2-8A4F-8F15472B2872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/>
          <a:lstStyle/>
          <a:p>
            <a:r>
              <a:rPr lang="es-ES" dirty="0"/>
              <a:t>06</a:t>
            </a:r>
          </a:p>
        </p:txBody>
      </p:sp>
      <p:sp>
        <p:nvSpPr>
          <p:cNvPr id="19" name="Marcador de texto 18">
            <a:extLst>
              <a:ext uri="{FF2B5EF4-FFF2-40B4-BE49-F238E27FC236}">
                <a16:creationId xmlns:a16="http://schemas.microsoft.com/office/drawing/2014/main" id="{B58256C1-9277-44D3-BC75-78900CC6A107}"/>
              </a:ext>
            </a:extLst>
          </p:cNvPr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es-ES" dirty="0" err="1"/>
              <a:t>Pricing</a:t>
            </a:r>
            <a:endParaRPr lang="es-ES" dirty="0"/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id="{9EC25F93-17D1-4D1A-BE08-33FBA016C68E}"/>
              </a:ext>
            </a:extLst>
          </p:cNvPr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B2D36B78-AF0B-4B46-80F5-30819DF980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0879" y="1105570"/>
            <a:ext cx="4499473" cy="717148"/>
          </a:xfrm>
        </p:spPr>
        <p:txBody>
          <a:bodyPr/>
          <a:lstStyle/>
          <a:p>
            <a:r>
              <a:rPr lang="en-ES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527985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DD21CF73-4629-EE4C-824D-519D7E7D7B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41705" y="1851670"/>
            <a:ext cx="1831561" cy="442641"/>
          </a:xfrm>
        </p:spPr>
        <p:txBody>
          <a:bodyPr/>
          <a:lstStyle/>
          <a:p>
            <a:r>
              <a:rPr lang="es-ES" dirty="0"/>
              <a:t>01</a:t>
            </a:r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816407CE-60C3-9A45-941B-F5FD93E6309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3241705" y="2072426"/>
            <a:ext cx="1831561" cy="442641"/>
          </a:xfrm>
        </p:spPr>
        <p:txBody>
          <a:bodyPr/>
          <a:lstStyle/>
          <a:p>
            <a:r>
              <a:rPr lang="es-ES" dirty="0"/>
              <a:t>Introducción</a:t>
            </a:r>
          </a:p>
        </p:txBody>
      </p:sp>
      <p:sp>
        <p:nvSpPr>
          <p:cNvPr id="23" name="Marcador de texto 4">
            <a:extLst>
              <a:ext uri="{FF2B5EF4-FFF2-40B4-BE49-F238E27FC236}">
                <a16:creationId xmlns:a16="http://schemas.microsoft.com/office/drawing/2014/main" id="{2456300C-C9E3-044F-B577-A56FE3E1022A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3240879" y="2400003"/>
            <a:ext cx="1832387" cy="432048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</p:txBody>
      </p:sp>
      <p:sp>
        <p:nvSpPr>
          <p:cNvPr id="24" name="Marcador de texto 5">
            <a:extLst>
              <a:ext uri="{FF2B5EF4-FFF2-40B4-BE49-F238E27FC236}">
                <a16:creationId xmlns:a16="http://schemas.microsoft.com/office/drawing/2014/main" id="{46022072-F117-8E4A-815B-F934A529253B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143984" y="1851670"/>
            <a:ext cx="1831561" cy="442641"/>
          </a:xfrm>
        </p:spPr>
        <p:txBody>
          <a:bodyPr/>
          <a:lstStyle/>
          <a:p>
            <a:r>
              <a:rPr lang="es-ES" dirty="0"/>
              <a:t>02</a:t>
            </a:r>
          </a:p>
        </p:txBody>
      </p:sp>
      <p:sp>
        <p:nvSpPr>
          <p:cNvPr id="25" name="Marcador de texto 6">
            <a:extLst>
              <a:ext uri="{FF2B5EF4-FFF2-40B4-BE49-F238E27FC236}">
                <a16:creationId xmlns:a16="http://schemas.microsoft.com/office/drawing/2014/main" id="{0DB82A04-B273-694E-A8B0-2FD6D99944D3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5143984" y="2090887"/>
            <a:ext cx="1831561" cy="442641"/>
          </a:xfrm>
        </p:spPr>
        <p:txBody>
          <a:bodyPr/>
          <a:lstStyle/>
          <a:p>
            <a:r>
              <a:rPr lang="es-ES" dirty="0" err="1"/>
              <a:t>Projection</a:t>
            </a:r>
            <a:endParaRPr lang="es-ES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60272930-66C9-124E-A448-3D33088C3C13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5143158" y="2400003"/>
            <a:ext cx="1832387" cy="432048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27" name="Marcador de texto 8">
            <a:extLst>
              <a:ext uri="{FF2B5EF4-FFF2-40B4-BE49-F238E27FC236}">
                <a16:creationId xmlns:a16="http://schemas.microsoft.com/office/drawing/2014/main" id="{1C15DAEF-5C85-DE42-ABF4-E2BE673571B2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060919" y="1851670"/>
            <a:ext cx="1831561" cy="442641"/>
          </a:xfrm>
        </p:spPr>
        <p:txBody>
          <a:bodyPr/>
          <a:lstStyle/>
          <a:p>
            <a:r>
              <a:rPr lang="es-ES" dirty="0"/>
              <a:t>03</a:t>
            </a:r>
          </a:p>
        </p:txBody>
      </p:sp>
      <p:sp>
        <p:nvSpPr>
          <p:cNvPr id="28" name="Marcador de texto 9">
            <a:extLst>
              <a:ext uri="{FF2B5EF4-FFF2-40B4-BE49-F238E27FC236}">
                <a16:creationId xmlns:a16="http://schemas.microsoft.com/office/drawing/2014/main" id="{77621AAD-645D-6744-A8A0-980B25C0A3D6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060919" y="2090887"/>
            <a:ext cx="1831561" cy="442641"/>
          </a:xfrm>
        </p:spPr>
        <p:txBody>
          <a:bodyPr/>
          <a:lstStyle/>
          <a:p>
            <a:r>
              <a:rPr lang="es-ES" dirty="0"/>
              <a:t>Anual </a:t>
            </a:r>
            <a:r>
              <a:rPr lang="es-ES" dirty="0" err="1"/>
              <a:t>Report</a:t>
            </a:r>
            <a:endParaRPr lang="es-ES" dirty="0"/>
          </a:p>
        </p:txBody>
      </p:sp>
      <p:sp>
        <p:nvSpPr>
          <p:cNvPr id="29" name="Marcador de texto 10">
            <a:extLst>
              <a:ext uri="{FF2B5EF4-FFF2-40B4-BE49-F238E27FC236}">
                <a16:creationId xmlns:a16="http://schemas.microsoft.com/office/drawing/2014/main" id="{7ED0F487-3B9B-5647-9BC5-9C83F1AAA5AD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060093" y="2400003"/>
            <a:ext cx="1832387" cy="432048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30" name="Marcador de texto 11">
            <a:extLst>
              <a:ext uri="{FF2B5EF4-FFF2-40B4-BE49-F238E27FC236}">
                <a16:creationId xmlns:a16="http://schemas.microsoft.com/office/drawing/2014/main" id="{F2A501D2-B1E1-D547-B62D-779B5FBE5623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3241705" y="3190768"/>
            <a:ext cx="1831561" cy="442641"/>
          </a:xfrm>
        </p:spPr>
        <p:txBody>
          <a:bodyPr/>
          <a:lstStyle/>
          <a:p>
            <a:r>
              <a:rPr lang="es-ES" dirty="0"/>
              <a:t>04</a:t>
            </a:r>
          </a:p>
        </p:txBody>
      </p:sp>
      <p:sp>
        <p:nvSpPr>
          <p:cNvPr id="31" name="Marcador de texto 12">
            <a:extLst>
              <a:ext uri="{FF2B5EF4-FFF2-40B4-BE49-F238E27FC236}">
                <a16:creationId xmlns:a16="http://schemas.microsoft.com/office/drawing/2014/main" id="{6691A319-1ABA-9A4F-B5CA-7472102A5BB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3241705" y="3429985"/>
            <a:ext cx="1831561" cy="442641"/>
          </a:xfrm>
        </p:spPr>
        <p:txBody>
          <a:bodyPr/>
          <a:lstStyle/>
          <a:p>
            <a:r>
              <a:rPr lang="es-ES" dirty="0" err="1"/>
              <a:t>Architecture</a:t>
            </a:r>
            <a:endParaRPr lang="es-ES" dirty="0"/>
          </a:p>
        </p:txBody>
      </p:sp>
      <p:sp>
        <p:nvSpPr>
          <p:cNvPr id="32" name="Marcador de texto 13">
            <a:extLst>
              <a:ext uri="{FF2B5EF4-FFF2-40B4-BE49-F238E27FC236}">
                <a16:creationId xmlns:a16="http://schemas.microsoft.com/office/drawing/2014/main" id="{9F916CD7-CBD6-3C4F-91B8-BFBAA0A2007C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3240879" y="3734614"/>
            <a:ext cx="1832387" cy="432048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33" name="Marcador de texto 14">
            <a:extLst>
              <a:ext uri="{FF2B5EF4-FFF2-40B4-BE49-F238E27FC236}">
                <a16:creationId xmlns:a16="http://schemas.microsoft.com/office/drawing/2014/main" id="{F128EDBC-CFB2-8C4B-9D44-C3A8E9CFCECE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5143984" y="3190768"/>
            <a:ext cx="1831561" cy="442641"/>
          </a:xfrm>
        </p:spPr>
        <p:txBody>
          <a:bodyPr/>
          <a:lstStyle/>
          <a:p>
            <a:r>
              <a:rPr lang="es-ES" dirty="0"/>
              <a:t>05</a:t>
            </a:r>
          </a:p>
        </p:txBody>
      </p:sp>
      <p:sp>
        <p:nvSpPr>
          <p:cNvPr id="34" name="Marcador de texto 15">
            <a:extLst>
              <a:ext uri="{FF2B5EF4-FFF2-40B4-BE49-F238E27FC236}">
                <a16:creationId xmlns:a16="http://schemas.microsoft.com/office/drawing/2014/main" id="{53ED6D26-6848-E74B-87B5-74F4A760EA7F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5143984" y="3429985"/>
            <a:ext cx="1831561" cy="442641"/>
          </a:xfrm>
        </p:spPr>
        <p:txBody>
          <a:bodyPr/>
          <a:lstStyle/>
          <a:p>
            <a:r>
              <a:rPr lang="es-ES" dirty="0" err="1"/>
              <a:t>Design</a:t>
            </a:r>
            <a:endParaRPr lang="es-ES" dirty="0"/>
          </a:p>
        </p:txBody>
      </p:sp>
      <p:sp>
        <p:nvSpPr>
          <p:cNvPr id="35" name="Marcador de texto 16">
            <a:extLst>
              <a:ext uri="{FF2B5EF4-FFF2-40B4-BE49-F238E27FC236}">
                <a16:creationId xmlns:a16="http://schemas.microsoft.com/office/drawing/2014/main" id="{D38F0DE6-118C-0D44-878C-78C39EAFF44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5143158" y="3734614"/>
            <a:ext cx="1832387" cy="432048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36" name="Marcador de texto 17">
            <a:extLst>
              <a:ext uri="{FF2B5EF4-FFF2-40B4-BE49-F238E27FC236}">
                <a16:creationId xmlns:a16="http://schemas.microsoft.com/office/drawing/2014/main" id="{C7A5A259-4ED5-1245-BD81-B1CFF08F2E92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7060919" y="3190768"/>
            <a:ext cx="1831561" cy="442641"/>
          </a:xfrm>
        </p:spPr>
        <p:txBody>
          <a:bodyPr/>
          <a:lstStyle/>
          <a:p>
            <a:r>
              <a:rPr lang="es-ES" dirty="0"/>
              <a:t>06</a:t>
            </a:r>
          </a:p>
        </p:txBody>
      </p:sp>
      <p:sp>
        <p:nvSpPr>
          <p:cNvPr id="37" name="Marcador de texto 18">
            <a:extLst>
              <a:ext uri="{FF2B5EF4-FFF2-40B4-BE49-F238E27FC236}">
                <a16:creationId xmlns:a16="http://schemas.microsoft.com/office/drawing/2014/main" id="{2A00B309-996A-8D4B-B7F7-D95C47B88104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7060919" y="3429985"/>
            <a:ext cx="1831561" cy="442641"/>
          </a:xfrm>
        </p:spPr>
        <p:txBody>
          <a:bodyPr/>
          <a:lstStyle/>
          <a:p>
            <a:r>
              <a:rPr lang="es-ES" dirty="0" err="1"/>
              <a:t>Pricing</a:t>
            </a:r>
            <a:endParaRPr lang="es-ES" dirty="0"/>
          </a:p>
        </p:txBody>
      </p:sp>
      <p:sp>
        <p:nvSpPr>
          <p:cNvPr id="38" name="Marcador de texto 19">
            <a:extLst>
              <a:ext uri="{FF2B5EF4-FFF2-40B4-BE49-F238E27FC236}">
                <a16:creationId xmlns:a16="http://schemas.microsoft.com/office/drawing/2014/main" id="{0E5D481A-A10A-BE4A-9DFE-29F5E8E01578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7060093" y="3734614"/>
            <a:ext cx="1832387" cy="432048"/>
          </a:xfrm>
        </p:spPr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sit</a:t>
            </a:r>
            <a:r>
              <a:rPr lang="es-ES" dirty="0"/>
              <a:t> </a:t>
            </a:r>
            <a:r>
              <a:rPr lang="es-ES" dirty="0" err="1"/>
              <a:t>amet</a:t>
            </a:r>
            <a:r>
              <a:rPr lang="es-ES" dirty="0"/>
              <a:t>, </a:t>
            </a:r>
            <a:r>
              <a:rPr lang="es-ES" dirty="0" err="1"/>
              <a:t>consectetur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. </a:t>
            </a:r>
            <a:r>
              <a:rPr lang="es-ES" dirty="0" err="1"/>
              <a:t>Integer</a:t>
            </a:r>
            <a:r>
              <a:rPr lang="es-ES" dirty="0"/>
              <a:t> </a:t>
            </a:r>
            <a:r>
              <a:rPr lang="es-ES" dirty="0" err="1"/>
              <a:t>imperdiet</a:t>
            </a:r>
            <a:r>
              <a:rPr lang="es-ES" dirty="0"/>
              <a:t> mi </a:t>
            </a:r>
            <a:r>
              <a:rPr lang="es-ES" dirty="0" err="1"/>
              <a:t>nec</a:t>
            </a:r>
            <a:r>
              <a:rPr lang="es-ES" dirty="0"/>
              <a:t> tortor.</a:t>
            </a:r>
          </a:p>
          <a:p>
            <a:endParaRPr lang="es-ES" dirty="0"/>
          </a:p>
        </p:txBody>
      </p:sp>
      <p:sp>
        <p:nvSpPr>
          <p:cNvPr id="39" name="Title 21">
            <a:extLst>
              <a:ext uri="{FF2B5EF4-FFF2-40B4-BE49-F238E27FC236}">
                <a16:creationId xmlns:a16="http://schemas.microsoft.com/office/drawing/2014/main" id="{5CC5C10F-125C-854F-B5BC-A69AEC89E820}"/>
              </a:ext>
            </a:extLst>
          </p:cNvPr>
          <p:cNvSpPr txBox="1">
            <a:spLocks/>
          </p:cNvSpPr>
          <p:nvPr/>
        </p:nvSpPr>
        <p:spPr>
          <a:xfrm>
            <a:off x="3240879" y="1105570"/>
            <a:ext cx="4499473" cy="717148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defRPr lang="es-ES_tradnl" sz="4400" b="0" i="0" u="none" strike="noStrike" kern="1200" baseline="0">
                <a:solidFill>
                  <a:schemeClr val="bg1"/>
                </a:solidFill>
                <a:latin typeface="Baskerville Old Face" panose="02020602080505020303" pitchFamily="18" charset="77"/>
                <a:ea typeface="Baskerville Old Face" panose="02020602080505020303" pitchFamily="18" charset="77"/>
                <a:cs typeface="Baskerville Old Face" panose="02020602080505020303" pitchFamily="18" charset="77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ES"/>
              <a:t>Contents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1684023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928A3A6-EDC5-4519-8869-2B695C78F94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ts val="1900"/>
              </a:lnSpc>
            </a:pPr>
            <a:r>
              <a:rPr lang="es-ES" dirty="0"/>
              <a:t>01</a:t>
            </a:r>
          </a:p>
          <a:p>
            <a:pPr>
              <a:lnSpc>
                <a:spcPts val="1900"/>
              </a:lnSpc>
            </a:pPr>
            <a:endParaRPr lang="es-ES" dirty="0"/>
          </a:p>
          <a:p>
            <a:pPr>
              <a:lnSpc>
                <a:spcPts val="1900"/>
              </a:lnSpc>
            </a:pPr>
            <a:r>
              <a:rPr lang="es-ES" dirty="0"/>
              <a:t>02</a:t>
            </a:r>
          </a:p>
          <a:p>
            <a:pPr>
              <a:lnSpc>
                <a:spcPts val="1900"/>
              </a:lnSpc>
            </a:pPr>
            <a:endParaRPr lang="es-ES" dirty="0"/>
          </a:p>
          <a:p>
            <a:pPr>
              <a:lnSpc>
                <a:spcPts val="1900"/>
              </a:lnSpc>
            </a:pPr>
            <a:r>
              <a:rPr lang="es-ES" dirty="0"/>
              <a:t>03</a:t>
            </a:r>
          </a:p>
          <a:p>
            <a:pPr>
              <a:lnSpc>
                <a:spcPts val="1900"/>
              </a:lnSpc>
            </a:pPr>
            <a:endParaRPr lang="es-ES" dirty="0"/>
          </a:p>
          <a:p>
            <a:pPr>
              <a:lnSpc>
                <a:spcPts val="1900"/>
              </a:lnSpc>
            </a:pPr>
            <a:r>
              <a:rPr lang="es-ES" dirty="0"/>
              <a:t>04</a:t>
            </a:r>
          </a:p>
          <a:p>
            <a:pPr>
              <a:lnSpc>
                <a:spcPts val="1900"/>
              </a:lnSpc>
            </a:pPr>
            <a:endParaRPr lang="es-ES" dirty="0"/>
          </a:p>
          <a:p>
            <a:pPr>
              <a:lnSpc>
                <a:spcPts val="1900"/>
              </a:lnSpc>
            </a:pPr>
            <a:r>
              <a:rPr lang="es-ES" dirty="0"/>
              <a:t>05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35CF8C07-CB84-4CC9-AC99-3ACE49BE5452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pPr>
              <a:lnSpc>
                <a:spcPts val="1000"/>
              </a:lnSpc>
            </a:pPr>
            <a:r>
              <a:rPr lang="es-ES" dirty="0"/>
              <a:t>01</a:t>
            </a:r>
          </a:p>
          <a:p>
            <a:pPr>
              <a:lnSpc>
                <a:spcPts val="1000"/>
              </a:lnSpc>
            </a:pPr>
            <a:endParaRPr lang="es-ES" dirty="0"/>
          </a:p>
          <a:p>
            <a:pPr>
              <a:lnSpc>
                <a:spcPts val="1000"/>
              </a:lnSpc>
            </a:pPr>
            <a:r>
              <a:rPr lang="es-ES" dirty="0"/>
              <a:t>02</a:t>
            </a:r>
          </a:p>
          <a:p>
            <a:pPr>
              <a:lnSpc>
                <a:spcPts val="1000"/>
              </a:lnSpc>
            </a:pPr>
            <a:endParaRPr lang="es-ES" dirty="0"/>
          </a:p>
          <a:p>
            <a:pPr>
              <a:lnSpc>
                <a:spcPts val="1000"/>
              </a:lnSpc>
            </a:pPr>
            <a:r>
              <a:rPr lang="es-ES" dirty="0"/>
              <a:t>03</a:t>
            </a:r>
          </a:p>
          <a:p>
            <a:pPr>
              <a:lnSpc>
                <a:spcPts val="1000"/>
              </a:lnSpc>
            </a:pPr>
            <a:endParaRPr lang="es-ES" dirty="0"/>
          </a:p>
          <a:p>
            <a:pPr>
              <a:lnSpc>
                <a:spcPts val="1000"/>
              </a:lnSpc>
            </a:pPr>
            <a:r>
              <a:rPr lang="es-ES" dirty="0"/>
              <a:t>04</a:t>
            </a:r>
          </a:p>
          <a:p>
            <a:pPr>
              <a:lnSpc>
                <a:spcPts val="1000"/>
              </a:lnSpc>
            </a:pPr>
            <a:endParaRPr lang="es-ES" dirty="0"/>
          </a:p>
          <a:p>
            <a:pPr>
              <a:lnSpc>
                <a:spcPts val="1000"/>
              </a:lnSpc>
            </a:pPr>
            <a:r>
              <a:rPr lang="es-ES" dirty="0"/>
              <a:t>05</a:t>
            </a:r>
          </a:p>
          <a:p>
            <a:pPr>
              <a:lnSpc>
                <a:spcPts val="1000"/>
              </a:lnSpc>
            </a:pPr>
            <a:endParaRPr lang="es-ES" dirty="0"/>
          </a:p>
          <a:p>
            <a:pPr>
              <a:lnSpc>
                <a:spcPts val="1000"/>
              </a:lnSpc>
            </a:pPr>
            <a:r>
              <a:rPr lang="es-ES" dirty="0"/>
              <a:t>06</a:t>
            </a:r>
          </a:p>
          <a:p>
            <a:pPr>
              <a:lnSpc>
                <a:spcPts val="1000"/>
              </a:lnSpc>
            </a:pPr>
            <a:endParaRPr lang="es-ES" dirty="0"/>
          </a:p>
          <a:p>
            <a:pPr>
              <a:lnSpc>
                <a:spcPts val="1000"/>
              </a:lnSpc>
            </a:pPr>
            <a:r>
              <a:rPr lang="es-ES" dirty="0"/>
              <a:t>07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7D04901-4CD3-4694-B987-8B3ADAD75183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 </a:t>
            </a:r>
            <a:r>
              <a:rPr lang="es-ES" dirty="0" err="1"/>
              <a:t>doner</a:t>
            </a:r>
            <a:r>
              <a:rPr lang="es-ES" dirty="0"/>
              <a:t> </a:t>
            </a:r>
            <a:r>
              <a:rPr lang="es-ES" dirty="0" err="1"/>
              <a:t>aset</a:t>
            </a:r>
            <a:endParaRPr lang="es-ES" dirty="0"/>
          </a:p>
          <a:p>
            <a:endParaRPr lang="es-ES" dirty="0"/>
          </a:p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 </a:t>
            </a:r>
            <a:r>
              <a:rPr lang="es-ES" dirty="0" err="1"/>
              <a:t>doner</a:t>
            </a:r>
            <a:r>
              <a:rPr lang="es-ES" dirty="0"/>
              <a:t> </a:t>
            </a:r>
            <a:r>
              <a:rPr lang="es-ES" dirty="0" err="1"/>
              <a:t>aset</a:t>
            </a:r>
            <a:endParaRPr lang="es-ES" dirty="0"/>
          </a:p>
          <a:p>
            <a:endParaRPr lang="es-ES" dirty="0"/>
          </a:p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 </a:t>
            </a:r>
            <a:r>
              <a:rPr lang="es-ES" dirty="0" err="1"/>
              <a:t>doner</a:t>
            </a:r>
            <a:r>
              <a:rPr lang="es-ES" dirty="0"/>
              <a:t> </a:t>
            </a:r>
            <a:r>
              <a:rPr lang="es-ES" dirty="0" err="1"/>
              <a:t>aset</a:t>
            </a:r>
            <a:endParaRPr lang="es-ES" dirty="0"/>
          </a:p>
          <a:p>
            <a:endParaRPr lang="es-ES" dirty="0"/>
          </a:p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 </a:t>
            </a:r>
            <a:r>
              <a:rPr lang="es-ES" dirty="0" err="1"/>
              <a:t>doner</a:t>
            </a:r>
            <a:r>
              <a:rPr lang="es-ES" dirty="0"/>
              <a:t> </a:t>
            </a:r>
            <a:r>
              <a:rPr lang="es-ES" dirty="0" err="1"/>
              <a:t>aset</a:t>
            </a:r>
            <a:endParaRPr lang="es-ES" dirty="0"/>
          </a:p>
          <a:p>
            <a:endParaRPr lang="es-ES" dirty="0"/>
          </a:p>
          <a:p>
            <a:r>
              <a:rPr lang="es-ES" dirty="0" err="1"/>
              <a:t>Lorem</a:t>
            </a:r>
            <a:r>
              <a:rPr lang="es-ES" dirty="0"/>
              <a:t> </a:t>
            </a:r>
            <a:r>
              <a:rPr lang="es-ES" dirty="0" err="1"/>
              <a:t>ipsum</a:t>
            </a:r>
            <a:r>
              <a:rPr lang="es-ES" dirty="0"/>
              <a:t> dolor </a:t>
            </a:r>
            <a:r>
              <a:rPr lang="es-ES" dirty="0" err="1"/>
              <a:t>est</a:t>
            </a:r>
            <a:r>
              <a:rPr lang="es-ES" dirty="0"/>
              <a:t> </a:t>
            </a:r>
            <a:r>
              <a:rPr lang="es-ES" dirty="0" err="1"/>
              <a:t>consect</a:t>
            </a:r>
            <a:r>
              <a:rPr lang="es-ES" dirty="0"/>
              <a:t> </a:t>
            </a:r>
            <a:r>
              <a:rPr lang="es-ES" dirty="0" err="1"/>
              <a:t>adipiscing</a:t>
            </a:r>
            <a:r>
              <a:rPr lang="es-ES" dirty="0"/>
              <a:t> </a:t>
            </a:r>
            <a:r>
              <a:rPr lang="es-ES" dirty="0" err="1"/>
              <a:t>elit</a:t>
            </a:r>
            <a:r>
              <a:rPr lang="es-ES" dirty="0"/>
              <a:t> </a:t>
            </a:r>
            <a:r>
              <a:rPr lang="es-ES" dirty="0" err="1"/>
              <a:t>doner</a:t>
            </a:r>
            <a:r>
              <a:rPr lang="es-ES" dirty="0"/>
              <a:t> </a:t>
            </a:r>
            <a:r>
              <a:rPr lang="es-ES" dirty="0" err="1"/>
              <a:t>aset</a:t>
            </a:r>
            <a:endParaRPr lang="es-ES" dirty="0"/>
          </a:p>
          <a:p>
            <a:endParaRPr lang="es-ES" dirty="0"/>
          </a:p>
        </p:txBody>
      </p:sp>
      <p:pic>
        <p:nvPicPr>
          <p:cNvPr id="11" name="Marcador de posición de imagen 10">
            <a:extLst>
              <a:ext uri="{FF2B5EF4-FFF2-40B4-BE49-F238E27FC236}">
                <a16:creationId xmlns:a16="http://schemas.microsoft.com/office/drawing/2014/main" id="{52729F79-9D40-47F0-82F5-06E7847AC10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l="16770" r="16770"/>
          <a:stretch/>
        </p:blipFill>
        <p:spPr/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52DC793-3DAE-7C4C-A56B-A20C3F41E093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ES"/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23D1E288-5AE1-489D-AE1C-F1A2C9FFB2F0}"/>
              </a:ext>
            </a:extLst>
          </p:cNvPr>
          <p:cNvCxnSpPr>
            <a:cxnSpLocks/>
          </p:cNvCxnSpPr>
          <p:nvPr/>
        </p:nvCxnSpPr>
        <p:spPr>
          <a:xfrm>
            <a:off x="8362665" y="1864087"/>
            <a:ext cx="0" cy="2651879"/>
          </a:xfrm>
          <a:prstGeom prst="line">
            <a:avLst/>
          </a:prstGeom>
          <a:ln w="6350">
            <a:solidFill>
              <a:schemeClr val="bg1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2">
            <a:extLst>
              <a:ext uri="{FF2B5EF4-FFF2-40B4-BE49-F238E27FC236}">
                <a16:creationId xmlns:a16="http://schemas.microsoft.com/office/drawing/2014/main" id="{684D994B-B5FE-334C-B45F-D9478223BC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4128" y="1059582"/>
            <a:ext cx="3879493" cy="576064"/>
          </a:xfrm>
        </p:spPr>
        <p:txBody>
          <a:bodyPr/>
          <a:lstStyle/>
          <a:p>
            <a:r>
              <a:rPr lang="en-ES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5930947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46328</TotalTime>
  <Words>2469</Words>
  <Application>Microsoft Macintosh PowerPoint</Application>
  <PresentationFormat>On-screen Show (16:9)</PresentationFormat>
  <Paragraphs>286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8" baseType="lpstr">
      <vt:lpstr>Arial</vt:lpstr>
      <vt:lpstr>Baskerville Old Face</vt:lpstr>
      <vt:lpstr>Calibri</vt:lpstr>
      <vt:lpstr>Calibri Light</vt:lpstr>
      <vt:lpstr>Domaine Display Test</vt:lpstr>
      <vt:lpstr>Graphik Light</vt:lpstr>
      <vt:lpstr>Graphik Regular</vt:lpstr>
      <vt:lpstr>Mada Light</vt:lpstr>
      <vt:lpstr>MADE Canvas</vt:lpstr>
      <vt:lpstr>Maison Neue Light</vt:lpstr>
      <vt:lpstr>Open Sans</vt:lpstr>
      <vt:lpstr>Tema de Office</vt:lpstr>
      <vt:lpstr>Presentación Marca Kronos 2021</vt:lpstr>
      <vt:lpstr>Presentación Marca Kronos 2021</vt:lpstr>
      <vt:lpstr>Loremipsum  de doloret sit amet</vt:lpstr>
      <vt:lpstr>Loremipsum  de doloret</vt:lpstr>
      <vt:lpstr>PowerPoint Presentation</vt:lpstr>
      <vt:lpstr>Lorem est adipiscing </vt:lpstr>
      <vt:lpstr>Contents</vt:lpstr>
      <vt:lpstr>PowerPoint Presentation</vt:lpstr>
      <vt:lpstr>Contents</vt:lpstr>
      <vt:lpstr>Dolor ipsum dolor  est sit amet</vt:lpstr>
      <vt:lpstr>Loreme ipsum dolores sit amet aunque sere conpiscitus</vt:lpstr>
      <vt:lpstr>Lorem ipsum dolor est</vt:lpstr>
      <vt:lpstr>Lorem ipsum dolore est</vt:lpstr>
      <vt:lpstr>Lorem ipsum dolore est</vt:lpstr>
      <vt:lpstr>Lorem ipsum doloret sequence</vt:lpstr>
      <vt:lpstr>Lorem ipusm est dolore adiscipunt</vt:lpstr>
      <vt:lpstr>Lorem ipsum avec consecutorim adiscit</vt:lpstr>
      <vt:lpstr>Lorem ipsum dolor</vt:lpstr>
      <vt:lpstr>PowerPoint Presentation</vt:lpstr>
      <vt:lpstr>Dolor ipsum et adisciplenct adis</vt:lpstr>
      <vt:lpstr>PowerPoint Presentation</vt:lpstr>
      <vt:lpstr>Lorem ipsuc adesciplinat solor</vt:lpstr>
      <vt:lpstr>Dolor ipsum et adisciplenct adis </vt:lpstr>
      <vt:lpstr>Ipsume coloret sit amet auque se</vt:lpstr>
      <vt:lpstr>Dolor est adisciplinat dequere</vt:lpstr>
      <vt:lpstr>Dolor est adisciplinat dequere</vt:lpstr>
      <vt:lpstr>Lorem ipsum dororet aunque disciplinat derete</vt:lpstr>
      <vt:lpstr>Dolor est tonet adesciplinat</vt:lpstr>
      <vt:lpstr>Dolor est tonet adesciplinat</vt:lpstr>
      <vt:lpstr>Dolor est tonet adesciplinat</vt:lpstr>
      <vt:lpstr>Dolor est tonet adesciplinat</vt:lpstr>
      <vt:lpstr>Dolor est tonet adesciplinat</vt:lpstr>
      <vt:lpstr>Dolor est tonet adesciplinat</vt:lpstr>
      <vt:lpstr>Dolor est tonet adesciplinat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Antonio López</dc:creator>
  <cp:lastModifiedBy>ISABEL MARTINEZ</cp:lastModifiedBy>
  <cp:revision>1520</cp:revision>
  <cp:lastPrinted>2020-07-16T16:29:44Z</cp:lastPrinted>
  <dcterms:created xsi:type="dcterms:W3CDTF">2015-05-21T11:55:14Z</dcterms:created>
  <dcterms:modified xsi:type="dcterms:W3CDTF">2021-12-17T23:30:08Z</dcterms:modified>
</cp:coreProperties>
</file>